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AD2A5-4596-4D5F-914B-0CA02AABF85A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17A65-F783-43A3-82CB-3A1F7F39640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59659" y="126341"/>
            <a:ext cx="7170348" cy="673825"/>
            <a:chOff x="159659" y="126341"/>
            <a:chExt cx="7170348" cy="673825"/>
          </a:xfrm>
        </p:grpSpPr>
        <p:grpSp>
          <p:nvGrpSpPr>
            <p:cNvPr id="4" name="Group 3"/>
            <p:cNvGrpSpPr/>
            <p:nvPr/>
          </p:nvGrpSpPr>
          <p:grpSpPr>
            <a:xfrm>
              <a:off x="159659" y="234217"/>
              <a:ext cx="447162" cy="488452"/>
              <a:chOff x="159659" y="234217"/>
              <a:chExt cx="447162" cy="488452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342827" y="379025"/>
                <a:ext cx="15142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252685">
                    <a:moveTo>
                      <a:pt x="4613" y="0"/>
                    </a:moveTo>
                    <a:lnTo>
                      <a:pt x="1813" y="8936"/>
                    </a:lnTo>
                    <a:lnTo>
                      <a:pt x="311" y="18563"/>
                    </a:lnTo>
                    <a:lnTo>
                      <a:pt x="0" y="29850"/>
                    </a:lnTo>
                    <a:lnTo>
                      <a:pt x="507" y="42518"/>
                    </a:lnTo>
                    <a:lnTo>
                      <a:pt x="1326" y="55997"/>
                    </a:lnTo>
                    <a:lnTo>
                      <a:pt x="2142" y="69869"/>
                    </a:lnTo>
                    <a:lnTo>
                      <a:pt x="2826" y="83905"/>
                    </a:lnTo>
                    <a:lnTo>
                      <a:pt x="3352" y="97996"/>
                    </a:lnTo>
                    <a:lnTo>
                      <a:pt x="3738" y="112098"/>
                    </a:lnTo>
                    <a:lnTo>
                      <a:pt x="4013" y="126191"/>
                    </a:lnTo>
                    <a:lnTo>
                      <a:pt x="4205" y="140273"/>
                    </a:lnTo>
                    <a:lnTo>
                      <a:pt x="4341" y="154339"/>
                    </a:lnTo>
                    <a:lnTo>
                      <a:pt x="4604" y="168228"/>
                    </a:lnTo>
                    <a:lnTo>
                      <a:pt x="5314" y="181634"/>
                    </a:lnTo>
                    <a:lnTo>
                      <a:pt x="6603" y="194421"/>
                    </a:lnTo>
                    <a:lnTo>
                      <a:pt x="8292" y="206364"/>
                    </a:lnTo>
                    <a:lnTo>
                      <a:pt x="10141" y="218345"/>
                    </a:lnTo>
                    <a:lnTo>
                      <a:pt x="12313" y="232531"/>
                    </a:lnTo>
                    <a:lnTo>
                      <a:pt x="15141" y="2526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59659" y="234217"/>
                <a:ext cx="447162" cy="488452"/>
              </a:xfrm>
              <a:custGeom>
                <a:avLst/>
                <a:gdLst/>
                <a:ahLst/>
                <a:cxnLst/>
                <a:rect l="0" t="0" r="0" b="0"/>
                <a:pathLst>
                  <a:path w="447162" h="488452">
                    <a:moveTo>
                      <a:pt x="261480" y="39523"/>
                    </a:moveTo>
                    <a:lnTo>
                      <a:pt x="249745" y="39523"/>
                    </a:lnTo>
                    <a:lnTo>
                      <a:pt x="238616" y="39523"/>
                    </a:lnTo>
                    <a:lnTo>
                      <a:pt x="227023" y="39533"/>
                    </a:lnTo>
                    <a:lnTo>
                      <a:pt x="215034" y="39878"/>
                    </a:lnTo>
                    <a:lnTo>
                      <a:pt x="203023" y="41175"/>
                    </a:lnTo>
                    <a:lnTo>
                      <a:pt x="191220" y="43677"/>
                    </a:lnTo>
                    <a:lnTo>
                      <a:pt x="179693" y="47155"/>
                    </a:lnTo>
                    <a:lnTo>
                      <a:pt x="168425" y="51100"/>
                    </a:lnTo>
                    <a:lnTo>
                      <a:pt x="157370" y="55168"/>
                    </a:lnTo>
                    <a:lnTo>
                      <a:pt x="146642" y="59524"/>
                    </a:lnTo>
                    <a:lnTo>
                      <a:pt x="136505" y="64733"/>
                    </a:lnTo>
                    <a:lnTo>
                      <a:pt x="127049" y="71048"/>
                    </a:lnTo>
                    <a:lnTo>
                      <a:pt x="118054" y="78254"/>
                    </a:lnTo>
                    <a:lnTo>
                      <a:pt x="109093" y="85862"/>
                    </a:lnTo>
                    <a:lnTo>
                      <a:pt x="99917" y="93542"/>
                    </a:lnTo>
                    <a:lnTo>
                      <a:pt x="90618" y="101309"/>
                    </a:lnTo>
                    <a:lnTo>
                      <a:pt x="81521" y="109429"/>
                    </a:lnTo>
                    <a:lnTo>
                      <a:pt x="72812" y="118037"/>
                    </a:lnTo>
                    <a:lnTo>
                      <a:pt x="64676" y="127123"/>
                    </a:lnTo>
                    <a:lnTo>
                      <a:pt x="57365" y="136608"/>
                    </a:lnTo>
                    <a:lnTo>
                      <a:pt x="50927" y="146405"/>
                    </a:lnTo>
                    <a:lnTo>
                      <a:pt x="45096" y="156595"/>
                    </a:lnTo>
                    <a:lnTo>
                      <a:pt x="39406" y="167421"/>
                    </a:lnTo>
                    <a:lnTo>
                      <a:pt x="33576" y="178960"/>
                    </a:lnTo>
                    <a:lnTo>
                      <a:pt x="27675" y="190979"/>
                    </a:lnTo>
                    <a:lnTo>
                      <a:pt x="22013" y="203047"/>
                    </a:lnTo>
                    <a:lnTo>
                      <a:pt x="16763" y="214915"/>
                    </a:lnTo>
                    <a:lnTo>
                      <a:pt x="12102" y="226832"/>
                    </a:lnTo>
                    <a:lnTo>
                      <a:pt x="8278" y="239433"/>
                    </a:lnTo>
                    <a:lnTo>
                      <a:pt x="5339" y="253024"/>
                    </a:lnTo>
                    <a:lnTo>
                      <a:pt x="3180" y="267594"/>
                    </a:lnTo>
                    <a:lnTo>
                      <a:pt x="1641" y="282985"/>
                    </a:lnTo>
                    <a:lnTo>
                      <a:pt x="569" y="299001"/>
                    </a:lnTo>
                    <a:lnTo>
                      <a:pt x="0" y="315146"/>
                    </a:lnTo>
                    <a:lnTo>
                      <a:pt x="142" y="330671"/>
                    </a:lnTo>
                    <a:lnTo>
                      <a:pt x="1052" y="345219"/>
                    </a:lnTo>
                    <a:lnTo>
                      <a:pt x="2645" y="358781"/>
                    </a:lnTo>
                    <a:lnTo>
                      <a:pt x="4785" y="371510"/>
                    </a:lnTo>
                    <a:lnTo>
                      <a:pt x="7341" y="383590"/>
                    </a:lnTo>
                    <a:lnTo>
                      <a:pt x="10362" y="395026"/>
                    </a:lnTo>
                    <a:lnTo>
                      <a:pt x="14068" y="405648"/>
                    </a:lnTo>
                    <a:lnTo>
                      <a:pt x="18528" y="415429"/>
                    </a:lnTo>
                    <a:lnTo>
                      <a:pt x="23829" y="424474"/>
                    </a:lnTo>
                    <a:lnTo>
                      <a:pt x="30144" y="432937"/>
                    </a:lnTo>
                    <a:lnTo>
                      <a:pt x="37469" y="440960"/>
                    </a:lnTo>
                    <a:lnTo>
                      <a:pt x="45660" y="448501"/>
                    </a:lnTo>
                    <a:lnTo>
                      <a:pt x="54528" y="455346"/>
                    </a:lnTo>
                    <a:lnTo>
                      <a:pt x="63900" y="461434"/>
                    </a:lnTo>
                    <a:lnTo>
                      <a:pt x="73632" y="466845"/>
                    </a:lnTo>
                    <a:lnTo>
                      <a:pt x="83618" y="471714"/>
                    </a:lnTo>
                    <a:lnTo>
                      <a:pt x="93787" y="476170"/>
                    </a:lnTo>
                    <a:lnTo>
                      <a:pt x="104413" y="480164"/>
                    </a:lnTo>
                    <a:lnTo>
                      <a:pt x="116071" y="483474"/>
                    </a:lnTo>
                    <a:lnTo>
                      <a:pt x="128989" y="486030"/>
                    </a:lnTo>
                    <a:lnTo>
                      <a:pt x="142921" y="487747"/>
                    </a:lnTo>
                    <a:lnTo>
                      <a:pt x="157344" y="488451"/>
                    </a:lnTo>
                    <a:lnTo>
                      <a:pt x="171893" y="488139"/>
                    </a:lnTo>
                    <a:lnTo>
                      <a:pt x="186238" y="486794"/>
                    </a:lnTo>
                    <a:lnTo>
                      <a:pt x="200015" y="484296"/>
                    </a:lnTo>
                    <a:lnTo>
                      <a:pt x="213093" y="480691"/>
                    </a:lnTo>
                    <a:lnTo>
                      <a:pt x="225517" y="476151"/>
                    </a:lnTo>
                    <a:lnTo>
                      <a:pt x="237408" y="470888"/>
                    </a:lnTo>
                    <a:lnTo>
                      <a:pt x="248894" y="465091"/>
                    </a:lnTo>
                    <a:lnTo>
                      <a:pt x="260085" y="458911"/>
                    </a:lnTo>
                    <a:lnTo>
                      <a:pt x="271067" y="452464"/>
                    </a:lnTo>
                    <a:lnTo>
                      <a:pt x="281904" y="445828"/>
                    </a:lnTo>
                    <a:lnTo>
                      <a:pt x="292641" y="438898"/>
                    </a:lnTo>
                    <a:lnTo>
                      <a:pt x="303310" y="431406"/>
                    </a:lnTo>
                    <a:lnTo>
                      <a:pt x="313928" y="423252"/>
                    </a:lnTo>
                    <a:lnTo>
                      <a:pt x="324347" y="414486"/>
                    </a:lnTo>
                    <a:lnTo>
                      <a:pt x="334269" y="405223"/>
                    </a:lnTo>
                    <a:lnTo>
                      <a:pt x="343577" y="395584"/>
                    </a:lnTo>
                    <a:lnTo>
                      <a:pt x="352472" y="385670"/>
                    </a:lnTo>
                    <a:lnTo>
                      <a:pt x="361365" y="375562"/>
                    </a:lnTo>
                    <a:lnTo>
                      <a:pt x="370494" y="365319"/>
                    </a:lnTo>
                    <a:lnTo>
                      <a:pt x="379763" y="354984"/>
                    </a:lnTo>
                    <a:lnTo>
                      <a:pt x="388839" y="344586"/>
                    </a:lnTo>
                    <a:lnTo>
                      <a:pt x="397534" y="334145"/>
                    </a:lnTo>
                    <a:lnTo>
                      <a:pt x="405661" y="323675"/>
                    </a:lnTo>
                    <a:lnTo>
                      <a:pt x="412966" y="313185"/>
                    </a:lnTo>
                    <a:lnTo>
                      <a:pt x="419395" y="302679"/>
                    </a:lnTo>
                    <a:lnTo>
                      <a:pt x="425050" y="291995"/>
                    </a:lnTo>
                    <a:lnTo>
                      <a:pt x="430091" y="280830"/>
                    </a:lnTo>
                    <a:lnTo>
                      <a:pt x="434666" y="269056"/>
                    </a:lnTo>
                    <a:lnTo>
                      <a:pt x="438740" y="256707"/>
                    </a:lnTo>
                    <a:lnTo>
                      <a:pt x="442105" y="243885"/>
                    </a:lnTo>
                    <a:lnTo>
                      <a:pt x="444699" y="230708"/>
                    </a:lnTo>
                    <a:lnTo>
                      <a:pt x="446441" y="217435"/>
                    </a:lnTo>
                    <a:lnTo>
                      <a:pt x="447161" y="204452"/>
                    </a:lnTo>
                    <a:lnTo>
                      <a:pt x="446866" y="191938"/>
                    </a:lnTo>
                    <a:lnTo>
                      <a:pt x="445701" y="179740"/>
                    </a:lnTo>
                    <a:lnTo>
                      <a:pt x="443857" y="167476"/>
                    </a:lnTo>
                    <a:lnTo>
                      <a:pt x="441503" y="154930"/>
                    </a:lnTo>
                    <a:lnTo>
                      <a:pt x="438619" y="142214"/>
                    </a:lnTo>
                    <a:lnTo>
                      <a:pt x="435005" y="129670"/>
                    </a:lnTo>
                    <a:lnTo>
                      <a:pt x="430607" y="117489"/>
                    </a:lnTo>
                    <a:lnTo>
                      <a:pt x="425348" y="105698"/>
                    </a:lnTo>
                    <a:lnTo>
                      <a:pt x="419061" y="94248"/>
                    </a:lnTo>
                    <a:lnTo>
                      <a:pt x="411755" y="83069"/>
                    </a:lnTo>
                    <a:lnTo>
                      <a:pt x="403577" y="72257"/>
                    </a:lnTo>
                    <a:lnTo>
                      <a:pt x="394716" y="62063"/>
                    </a:lnTo>
                    <a:lnTo>
                      <a:pt x="385346" y="52573"/>
                    </a:lnTo>
                    <a:lnTo>
                      <a:pt x="375444" y="43725"/>
                    </a:lnTo>
                    <a:lnTo>
                      <a:pt x="364813" y="35395"/>
                    </a:lnTo>
                    <a:lnTo>
                      <a:pt x="353401" y="27466"/>
                    </a:lnTo>
                    <a:lnTo>
                      <a:pt x="341296" y="20157"/>
                    </a:lnTo>
                    <a:lnTo>
                      <a:pt x="328639" y="14000"/>
                    </a:lnTo>
                    <a:lnTo>
                      <a:pt x="315563" y="9193"/>
                    </a:lnTo>
                    <a:lnTo>
                      <a:pt x="302018" y="5625"/>
                    </a:lnTo>
                    <a:lnTo>
                      <a:pt x="287787" y="3065"/>
                    </a:lnTo>
                    <a:lnTo>
                      <a:pt x="272814" y="1272"/>
                    </a:lnTo>
                    <a:lnTo>
                      <a:pt x="257505" y="202"/>
                    </a:lnTo>
                    <a:lnTo>
                      <a:pt x="242608" y="0"/>
                    </a:lnTo>
                    <a:lnTo>
                      <a:pt x="228528" y="671"/>
                    </a:lnTo>
                    <a:lnTo>
                      <a:pt x="215762" y="1941"/>
                    </a:lnTo>
                    <a:lnTo>
                      <a:pt x="203811" y="3462"/>
                    </a:lnTo>
                    <a:lnTo>
                      <a:pt x="191629" y="5366"/>
                    </a:lnTo>
                    <a:lnTo>
                      <a:pt x="177252" y="793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905824" y="147398"/>
              <a:ext cx="4800622" cy="652768"/>
              <a:chOff x="905824" y="147398"/>
              <a:chExt cx="4800622" cy="652768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905824" y="205663"/>
                <a:ext cx="336539" cy="452111"/>
              </a:xfrm>
              <a:custGeom>
                <a:avLst/>
                <a:gdLst/>
                <a:ahLst/>
                <a:cxnLst/>
                <a:rect l="0" t="0" r="0" b="0"/>
                <a:pathLst>
                  <a:path w="336539" h="452111">
                    <a:moveTo>
                      <a:pt x="199668" y="57549"/>
                    </a:moveTo>
                    <a:lnTo>
                      <a:pt x="193800" y="51614"/>
                    </a:lnTo>
                    <a:lnTo>
                      <a:pt x="188236" y="45410"/>
                    </a:lnTo>
                    <a:lnTo>
                      <a:pt x="182432" y="38323"/>
                    </a:lnTo>
                    <a:lnTo>
                      <a:pt x="176179" y="30728"/>
                    </a:lnTo>
                    <a:lnTo>
                      <a:pt x="169200" y="23379"/>
                    </a:lnTo>
                    <a:lnTo>
                      <a:pt x="161414" y="16695"/>
                    </a:lnTo>
                    <a:lnTo>
                      <a:pt x="152740" y="10919"/>
                    </a:lnTo>
                    <a:lnTo>
                      <a:pt x="143013" y="6271"/>
                    </a:lnTo>
                    <a:lnTo>
                      <a:pt x="132246" y="2752"/>
                    </a:lnTo>
                    <a:lnTo>
                      <a:pt x="120592" y="527"/>
                    </a:lnTo>
                    <a:lnTo>
                      <a:pt x="108246" y="0"/>
                    </a:lnTo>
                    <a:lnTo>
                      <a:pt x="95396" y="1240"/>
                    </a:lnTo>
                    <a:lnTo>
                      <a:pt x="82515" y="4190"/>
                    </a:lnTo>
                    <a:lnTo>
                      <a:pt x="70326" y="8836"/>
                    </a:lnTo>
                    <a:lnTo>
                      <a:pt x="59169" y="14997"/>
                    </a:lnTo>
                    <a:lnTo>
                      <a:pt x="49035" y="22387"/>
                    </a:lnTo>
                    <a:lnTo>
                      <a:pt x="39760" y="30709"/>
                    </a:lnTo>
                    <a:lnTo>
                      <a:pt x="31157" y="39715"/>
                    </a:lnTo>
                    <a:lnTo>
                      <a:pt x="23378" y="49371"/>
                    </a:lnTo>
                    <a:lnTo>
                      <a:pt x="16897" y="59837"/>
                    </a:lnTo>
                    <a:lnTo>
                      <a:pt x="11868" y="71138"/>
                    </a:lnTo>
                    <a:lnTo>
                      <a:pt x="8150" y="83168"/>
                    </a:lnTo>
                    <a:lnTo>
                      <a:pt x="5488" y="95775"/>
                    </a:lnTo>
                    <a:lnTo>
                      <a:pt x="3623" y="108814"/>
                    </a:lnTo>
                    <a:lnTo>
                      <a:pt x="2334" y="122163"/>
                    </a:lnTo>
                    <a:lnTo>
                      <a:pt x="1453" y="135731"/>
                    </a:lnTo>
                    <a:lnTo>
                      <a:pt x="855" y="149454"/>
                    </a:lnTo>
                    <a:lnTo>
                      <a:pt x="450" y="163450"/>
                    </a:lnTo>
                    <a:lnTo>
                      <a:pt x="178" y="177991"/>
                    </a:lnTo>
                    <a:lnTo>
                      <a:pt x="0" y="193185"/>
                    </a:lnTo>
                    <a:lnTo>
                      <a:pt x="50" y="208984"/>
                    </a:lnTo>
                    <a:lnTo>
                      <a:pt x="617" y="225275"/>
                    </a:lnTo>
                    <a:lnTo>
                      <a:pt x="1815" y="241935"/>
                    </a:lnTo>
                    <a:lnTo>
                      <a:pt x="3604" y="258699"/>
                    </a:lnTo>
                    <a:lnTo>
                      <a:pt x="5876" y="275180"/>
                    </a:lnTo>
                    <a:lnTo>
                      <a:pt x="8521" y="291190"/>
                    </a:lnTo>
                    <a:lnTo>
                      <a:pt x="11601" y="306720"/>
                    </a:lnTo>
                    <a:lnTo>
                      <a:pt x="15346" y="321842"/>
                    </a:lnTo>
                    <a:lnTo>
                      <a:pt x="19829" y="336642"/>
                    </a:lnTo>
                    <a:lnTo>
                      <a:pt x="24974" y="351040"/>
                    </a:lnTo>
                    <a:lnTo>
                      <a:pt x="30653" y="364796"/>
                    </a:lnTo>
                    <a:lnTo>
                      <a:pt x="36733" y="377825"/>
                    </a:lnTo>
                    <a:lnTo>
                      <a:pt x="43103" y="390034"/>
                    </a:lnTo>
                    <a:lnTo>
                      <a:pt x="49678" y="401241"/>
                    </a:lnTo>
                    <a:lnTo>
                      <a:pt x="56401" y="411441"/>
                    </a:lnTo>
                    <a:lnTo>
                      <a:pt x="63389" y="420614"/>
                    </a:lnTo>
                    <a:lnTo>
                      <a:pt x="70920" y="428637"/>
                    </a:lnTo>
                    <a:lnTo>
                      <a:pt x="79105" y="435550"/>
                    </a:lnTo>
                    <a:lnTo>
                      <a:pt x="88060" y="441364"/>
                    </a:lnTo>
                    <a:lnTo>
                      <a:pt x="97983" y="445979"/>
                    </a:lnTo>
                    <a:lnTo>
                      <a:pt x="108879" y="449446"/>
                    </a:lnTo>
                    <a:lnTo>
                      <a:pt x="120451" y="451623"/>
                    </a:lnTo>
                    <a:lnTo>
                      <a:pt x="132210" y="452110"/>
                    </a:lnTo>
                    <a:lnTo>
                      <a:pt x="143853" y="450844"/>
                    </a:lnTo>
                    <a:lnTo>
                      <a:pt x="155110" y="448045"/>
                    </a:lnTo>
                    <a:lnTo>
                      <a:pt x="165669" y="444033"/>
                    </a:lnTo>
                    <a:lnTo>
                      <a:pt x="175431" y="439109"/>
                    </a:lnTo>
                    <a:lnTo>
                      <a:pt x="184308" y="433365"/>
                    </a:lnTo>
                    <a:lnTo>
                      <a:pt x="192132" y="426686"/>
                    </a:lnTo>
                    <a:lnTo>
                      <a:pt x="198921" y="419084"/>
                    </a:lnTo>
                    <a:lnTo>
                      <a:pt x="204991" y="410692"/>
                    </a:lnTo>
                    <a:lnTo>
                      <a:pt x="210843" y="401681"/>
                    </a:lnTo>
                    <a:lnTo>
                      <a:pt x="216777" y="392201"/>
                    </a:lnTo>
                    <a:lnTo>
                      <a:pt x="222578" y="382055"/>
                    </a:lnTo>
                    <a:lnTo>
                      <a:pt x="227641" y="370726"/>
                    </a:lnTo>
                    <a:lnTo>
                      <a:pt x="231666" y="358037"/>
                    </a:lnTo>
                    <a:lnTo>
                      <a:pt x="234350" y="344431"/>
                    </a:lnTo>
                    <a:lnTo>
                      <a:pt x="235245" y="330758"/>
                    </a:lnTo>
                    <a:lnTo>
                      <a:pt x="234284" y="317531"/>
                    </a:lnTo>
                    <a:lnTo>
                      <a:pt x="231705" y="305059"/>
                    </a:lnTo>
                    <a:lnTo>
                      <a:pt x="227848" y="293609"/>
                    </a:lnTo>
                    <a:lnTo>
                      <a:pt x="223028" y="283213"/>
                    </a:lnTo>
                    <a:lnTo>
                      <a:pt x="217184" y="273893"/>
                    </a:lnTo>
                    <a:lnTo>
                      <a:pt x="209907" y="265764"/>
                    </a:lnTo>
                    <a:lnTo>
                      <a:pt x="201159" y="258819"/>
                    </a:lnTo>
                    <a:lnTo>
                      <a:pt x="193713" y="254525"/>
                    </a:lnTo>
                    <a:lnTo>
                      <a:pt x="191285" y="254105"/>
                    </a:lnTo>
                    <a:lnTo>
                      <a:pt x="193405" y="255785"/>
                    </a:lnTo>
                    <a:lnTo>
                      <a:pt x="198617" y="258083"/>
                    </a:lnTo>
                    <a:lnTo>
                      <a:pt x="205785" y="259873"/>
                    </a:lnTo>
                    <a:lnTo>
                      <a:pt x="214177" y="260671"/>
                    </a:lnTo>
                    <a:lnTo>
                      <a:pt x="223503" y="260597"/>
                    </a:lnTo>
                    <a:lnTo>
                      <a:pt x="233788" y="260109"/>
                    </a:lnTo>
                    <a:lnTo>
                      <a:pt x="244987" y="259533"/>
                    </a:lnTo>
                    <a:lnTo>
                      <a:pt x="256960" y="259017"/>
                    </a:lnTo>
                    <a:lnTo>
                      <a:pt x="269533" y="258607"/>
                    </a:lnTo>
                    <a:lnTo>
                      <a:pt x="282534" y="258301"/>
                    </a:lnTo>
                    <a:lnTo>
                      <a:pt x="295227" y="258079"/>
                    </a:lnTo>
                    <a:lnTo>
                      <a:pt x="307571" y="257900"/>
                    </a:lnTo>
                    <a:lnTo>
                      <a:pt x="320648" y="257746"/>
                    </a:lnTo>
                    <a:lnTo>
                      <a:pt x="336538" y="25759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326590" y="420333"/>
                <a:ext cx="137613" cy="213274"/>
              </a:xfrm>
              <a:custGeom>
                <a:avLst/>
                <a:gdLst/>
                <a:ahLst/>
                <a:cxnLst/>
                <a:rect l="0" t="0" r="0" b="0"/>
                <a:pathLst>
                  <a:path w="137613" h="213274">
                    <a:moveTo>
                      <a:pt x="0" y="95563"/>
                    </a:moveTo>
                    <a:lnTo>
                      <a:pt x="11735" y="95563"/>
                    </a:lnTo>
                    <a:lnTo>
                      <a:pt x="22864" y="95563"/>
                    </a:lnTo>
                    <a:lnTo>
                      <a:pt x="34458" y="95558"/>
                    </a:lnTo>
                    <a:lnTo>
                      <a:pt x="46446" y="95386"/>
                    </a:lnTo>
                    <a:lnTo>
                      <a:pt x="58458" y="94737"/>
                    </a:lnTo>
                    <a:lnTo>
                      <a:pt x="70261" y="93479"/>
                    </a:lnTo>
                    <a:lnTo>
                      <a:pt x="81787" y="91481"/>
                    </a:lnTo>
                    <a:lnTo>
                      <a:pt x="93056" y="88536"/>
                    </a:lnTo>
                    <a:lnTo>
                      <a:pt x="104101" y="84618"/>
                    </a:lnTo>
                    <a:lnTo>
                      <a:pt x="114483" y="79528"/>
                    </a:lnTo>
                    <a:lnTo>
                      <a:pt x="123324" y="72831"/>
                    </a:lnTo>
                    <a:lnTo>
                      <a:pt x="130260" y="64443"/>
                    </a:lnTo>
                    <a:lnTo>
                      <a:pt x="135086" y="54896"/>
                    </a:lnTo>
                    <a:lnTo>
                      <a:pt x="137509" y="45111"/>
                    </a:lnTo>
                    <a:lnTo>
                      <a:pt x="137612" y="35651"/>
                    </a:lnTo>
                    <a:lnTo>
                      <a:pt x="135599" y="26862"/>
                    </a:lnTo>
                    <a:lnTo>
                      <a:pt x="131597" y="19039"/>
                    </a:lnTo>
                    <a:lnTo>
                      <a:pt x="125874" y="12235"/>
                    </a:lnTo>
                    <a:lnTo>
                      <a:pt x="118782" y="6651"/>
                    </a:lnTo>
                    <a:lnTo>
                      <a:pt x="110660" y="2715"/>
                    </a:lnTo>
                    <a:lnTo>
                      <a:pt x="101798" y="514"/>
                    </a:lnTo>
                    <a:lnTo>
                      <a:pt x="92579" y="0"/>
                    </a:lnTo>
                    <a:lnTo>
                      <a:pt x="83470" y="1166"/>
                    </a:lnTo>
                    <a:lnTo>
                      <a:pt x="74716" y="3843"/>
                    </a:lnTo>
                    <a:lnTo>
                      <a:pt x="66364" y="7909"/>
                    </a:lnTo>
                    <a:lnTo>
                      <a:pt x="58368" y="13379"/>
                    </a:lnTo>
                    <a:lnTo>
                      <a:pt x="50662" y="20135"/>
                    </a:lnTo>
                    <a:lnTo>
                      <a:pt x="43503" y="28110"/>
                    </a:lnTo>
                    <a:lnTo>
                      <a:pt x="37447" y="37366"/>
                    </a:lnTo>
                    <a:lnTo>
                      <a:pt x="32706" y="47815"/>
                    </a:lnTo>
                    <a:lnTo>
                      <a:pt x="29183" y="59255"/>
                    </a:lnTo>
                    <a:lnTo>
                      <a:pt x="26653" y="71458"/>
                    </a:lnTo>
                    <a:lnTo>
                      <a:pt x="24880" y="84218"/>
                    </a:lnTo>
                    <a:lnTo>
                      <a:pt x="23823" y="97208"/>
                    </a:lnTo>
                    <a:lnTo>
                      <a:pt x="23630" y="110002"/>
                    </a:lnTo>
                    <a:lnTo>
                      <a:pt x="24311" y="122384"/>
                    </a:lnTo>
                    <a:lnTo>
                      <a:pt x="25750" y="134325"/>
                    </a:lnTo>
                    <a:lnTo>
                      <a:pt x="27787" y="145884"/>
                    </a:lnTo>
                    <a:lnTo>
                      <a:pt x="30277" y="157134"/>
                    </a:lnTo>
                    <a:lnTo>
                      <a:pt x="33424" y="167826"/>
                    </a:lnTo>
                    <a:lnTo>
                      <a:pt x="37746" y="177408"/>
                    </a:lnTo>
                    <a:lnTo>
                      <a:pt x="43434" y="185669"/>
                    </a:lnTo>
                    <a:lnTo>
                      <a:pt x="50374" y="192708"/>
                    </a:lnTo>
                    <a:lnTo>
                      <a:pt x="58327" y="198752"/>
                    </a:lnTo>
                    <a:lnTo>
                      <a:pt x="67049" y="204033"/>
                    </a:lnTo>
                    <a:lnTo>
                      <a:pt x="76328" y="208429"/>
                    </a:lnTo>
                    <a:lnTo>
                      <a:pt x="86002" y="211484"/>
                    </a:lnTo>
                    <a:lnTo>
                      <a:pt x="95936" y="213060"/>
                    </a:lnTo>
                    <a:lnTo>
                      <a:pt x="105589" y="213273"/>
                    </a:lnTo>
                    <a:lnTo>
                      <a:pt x="114956" y="212246"/>
                    </a:lnTo>
                    <a:lnTo>
                      <a:pt x="124858" y="208771"/>
                    </a:lnTo>
                    <a:lnTo>
                      <a:pt x="136871" y="20084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556018" y="406353"/>
                <a:ext cx="161238" cy="193772"/>
              </a:xfrm>
              <a:custGeom>
                <a:avLst/>
                <a:gdLst/>
                <a:ahLst/>
                <a:cxnLst/>
                <a:rect l="0" t="0" r="0" b="0"/>
                <a:pathLst>
                  <a:path w="161238" h="193772">
                    <a:moveTo>
                      <a:pt x="12728" y="151657"/>
                    </a:moveTo>
                    <a:lnTo>
                      <a:pt x="21529" y="148723"/>
                    </a:lnTo>
                    <a:lnTo>
                      <a:pt x="29876" y="145941"/>
                    </a:lnTo>
                    <a:lnTo>
                      <a:pt x="38579" y="143041"/>
                    </a:lnTo>
                    <a:lnTo>
                      <a:pt x="47873" y="140001"/>
                    </a:lnTo>
                    <a:lnTo>
                      <a:pt x="58016" y="136836"/>
                    </a:lnTo>
                    <a:lnTo>
                      <a:pt x="69052" y="133567"/>
                    </a:lnTo>
                    <a:lnTo>
                      <a:pt x="80546" y="130057"/>
                    </a:lnTo>
                    <a:lnTo>
                      <a:pt x="91720" y="126017"/>
                    </a:lnTo>
                    <a:lnTo>
                      <a:pt x="102156" y="121335"/>
                    </a:lnTo>
                    <a:lnTo>
                      <a:pt x="111787" y="116055"/>
                    </a:lnTo>
                    <a:lnTo>
                      <a:pt x="120716" y="110286"/>
                    </a:lnTo>
                    <a:lnTo>
                      <a:pt x="129088" y="104140"/>
                    </a:lnTo>
                    <a:lnTo>
                      <a:pt x="136880" y="97556"/>
                    </a:lnTo>
                    <a:lnTo>
                      <a:pt x="143902" y="90305"/>
                    </a:lnTo>
                    <a:lnTo>
                      <a:pt x="150102" y="82316"/>
                    </a:lnTo>
                    <a:lnTo>
                      <a:pt x="155251" y="73663"/>
                    </a:lnTo>
                    <a:lnTo>
                      <a:pt x="158880" y="64476"/>
                    </a:lnTo>
                    <a:lnTo>
                      <a:pt x="160868" y="54892"/>
                    </a:lnTo>
                    <a:lnTo>
                      <a:pt x="161237" y="45186"/>
                    </a:lnTo>
                    <a:lnTo>
                      <a:pt x="159972" y="35749"/>
                    </a:lnTo>
                    <a:lnTo>
                      <a:pt x="157223" y="26784"/>
                    </a:lnTo>
                    <a:lnTo>
                      <a:pt x="152938" y="18631"/>
                    </a:lnTo>
                    <a:lnTo>
                      <a:pt x="146790" y="11832"/>
                    </a:lnTo>
                    <a:lnTo>
                      <a:pt x="138765" y="6563"/>
                    </a:lnTo>
                    <a:lnTo>
                      <a:pt x="129123" y="2838"/>
                    </a:lnTo>
                    <a:lnTo>
                      <a:pt x="118210" y="697"/>
                    </a:lnTo>
                    <a:lnTo>
                      <a:pt x="106361" y="0"/>
                    </a:lnTo>
                    <a:lnTo>
                      <a:pt x="94170" y="648"/>
                    </a:lnTo>
                    <a:lnTo>
                      <a:pt x="82453" y="2670"/>
                    </a:lnTo>
                    <a:lnTo>
                      <a:pt x="71615" y="5957"/>
                    </a:lnTo>
                    <a:lnTo>
                      <a:pt x="61697" y="10450"/>
                    </a:lnTo>
                    <a:lnTo>
                      <a:pt x="52567" y="16214"/>
                    </a:lnTo>
                    <a:lnTo>
                      <a:pt x="44057" y="23166"/>
                    </a:lnTo>
                    <a:lnTo>
                      <a:pt x="36170" y="31105"/>
                    </a:lnTo>
                    <a:lnTo>
                      <a:pt x="29084" y="39804"/>
                    </a:lnTo>
                    <a:lnTo>
                      <a:pt x="22831" y="49062"/>
                    </a:lnTo>
                    <a:lnTo>
                      <a:pt x="17308" y="58718"/>
                    </a:lnTo>
                    <a:lnTo>
                      <a:pt x="12362" y="68653"/>
                    </a:lnTo>
                    <a:lnTo>
                      <a:pt x="7859" y="78779"/>
                    </a:lnTo>
                    <a:lnTo>
                      <a:pt x="4003" y="89037"/>
                    </a:lnTo>
                    <a:lnTo>
                      <a:pt x="1318" y="99383"/>
                    </a:lnTo>
                    <a:lnTo>
                      <a:pt x="0" y="109785"/>
                    </a:lnTo>
                    <a:lnTo>
                      <a:pt x="98" y="120059"/>
                    </a:lnTo>
                    <a:lnTo>
                      <a:pt x="1684" y="129884"/>
                    </a:lnTo>
                    <a:lnTo>
                      <a:pt x="4647" y="139123"/>
                    </a:lnTo>
                    <a:lnTo>
                      <a:pt x="8907" y="147801"/>
                    </a:lnTo>
                    <a:lnTo>
                      <a:pt x="14507" y="156017"/>
                    </a:lnTo>
                    <a:lnTo>
                      <a:pt x="21350" y="163870"/>
                    </a:lnTo>
                    <a:lnTo>
                      <a:pt x="29384" y="171127"/>
                    </a:lnTo>
                    <a:lnTo>
                      <a:pt x="38679" y="177249"/>
                    </a:lnTo>
                    <a:lnTo>
                      <a:pt x="49146" y="182034"/>
                    </a:lnTo>
                    <a:lnTo>
                      <a:pt x="60359" y="185594"/>
                    </a:lnTo>
                    <a:lnTo>
                      <a:pt x="72955" y="188534"/>
                    </a:lnTo>
                    <a:lnTo>
                      <a:pt x="90273" y="191112"/>
                    </a:lnTo>
                    <a:lnTo>
                      <a:pt x="118013" y="1937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863544" y="589595"/>
                <a:ext cx="47609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47609" h="157929">
                    <a:moveTo>
                      <a:pt x="0" y="0"/>
                    </a:moveTo>
                    <a:lnTo>
                      <a:pt x="5867" y="5868"/>
                    </a:lnTo>
                    <a:lnTo>
                      <a:pt x="11432" y="11432"/>
                    </a:lnTo>
                    <a:lnTo>
                      <a:pt x="17226" y="17236"/>
                    </a:lnTo>
                    <a:lnTo>
                      <a:pt x="23134" y="23489"/>
                    </a:lnTo>
                    <a:lnTo>
                      <a:pt x="28816" y="30468"/>
                    </a:lnTo>
                    <a:lnTo>
                      <a:pt x="34086" y="38254"/>
                    </a:lnTo>
                    <a:lnTo>
                      <a:pt x="38763" y="46928"/>
                    </a:lnTo>
                    <a:lnTo>
                      <a:pt x="42601" y="56655"/>
                    </a:lnTo>
                    <a:lnTo>
                      <a:pt x="45541" y="67413"/>
                    </a:lnTo>
                    <a:lnTo>
                      <a:pt x="47361" y="78721"/>
                    </a:lnTo>
                    <a:lnTo>
                      <a:pt x="47608" y="89770"/>
                    </a:lnTo>
                    <a:lnTo>
                      <a:pt x="46185" y="100123"/>
                    </a:lnTo>
                    <a:lnTo>
                      <a:pt x="43406" y="109787"/>
                    </a:lnTo>
                    <a:lnTo>
                      <a:pt x="39441" y="120194"/>
                    </a:lnTo>
                    <a:lnTo>
                      <a:pt x="32824" y="134488"/>
                    </a:lnTo>
                    <a:lnTo>
                      <a:pt x="21057" y="1579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484725" y="147398"/>
                <a:ext cx="31586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484312">
                    <a:moveTo>
                      <a:pt x="0" y="0"/>
                    </a:moveTo>
                    <a:lnTo>
                      <a:pt x="4" y="8665"/>
                    </a:lnTo>
                    <a:lnTo>
                      <a:pt x="177" y="20667"/>
                    </a:lnTo>
                    <a:lnTo>
                      <a:pt x="826" y="33549"/>
                    </a:lnTo>
                    <a:lnTo>
                      <a:pt x="2074" y="46315"/>
                    </a:lnTo>
                    <a:lnTo>
                      <a:pt x="3727" y="58994"/>
                    </a:lnTo>
                    <a:lnTo>
                      <a:pt x="5375" y="72179"/>
                    </a:lnTo>
                    <a:lnTo>
                      <a:pt x="6782" y="86193"/>
                    </a:lnTo>
                    <a:lnTo>
                      <a:pt x="8048" y="100893"/>
                    </a:lnTo>
                    <a:lnTo>
                      <a:pt x="9504" y="115847"/>
                    </a:lnTo>
                    <a:lnTo>
                      <a:pt x="11331" y="130773"/>
                    </a:lnTo>
                    <a:lnTo>
                      <a:pt x="13389" y="145882"/>
                    </a:lnTo>
                    <a:lnTo>
                      <a:pt x="15316" y="161771"/>
                    </a:lnTo>
                    <a:lnTo>
                      <a:pt x="16915" y="178712"/>
                    </a:lnTo>
                    <a:lnTo>
                      <a:pt x="18310" y="196342"/>
                    </a:lnTo>
                    <a:lnTo>
                      <a:pt x="19854" y="213877"/>
                    </a:lnTo>
                    <a:lnTo>
                      <a:pt x="21740" y="230867"/>
                    </a:lnTo>
                    <a:lnTo>
                      <a:pt x="23837" y="247530"/>
                    </a:lnTo>
                    <a:lnTo>
                      <a:pt x="25792" y="264544"/>
                    </a:lnTo>
                    <a:lnTo>
                      <a:pt x="27403" y="282283"/>
                    </a:lnTo>
                    <a:lnTo>
                      <a:pt x="28638" y="300638"/>
                    </a:lnTo>
                    <a:lnTo>
                      <a:pt x="29541" y="319199"/>
                    </a:lnTo>
                    <a:lnTo>
                      <a:pt x="30184" y="337687"/>
                    </a:lnTo>
                    <a:lnTo>
                      <a:pt x="30632" y="355831"/>
                    </a:lnTo>
                    <a:lnTo>
                      <a:pt x="30940" y="373314"/>
                    </a:lnTo>
                    <a:lnTo>
                      <a:pt x="31151" y="390029"/>
                    </a:lnTo>
                    <a:lnTo>
                      <a:pt x="31293" y="406018"/>
                    </a:lnTo>
                    <a:lnTo>
                      <a:pt x="31405" y="423262"/>
                    </a:lnTo>
                    <a:lnTo>
                      <a:pt x="31497" y="446630"/>
                    </a:lnTo>
                    <a:lnTo>
                      <a:pt x="31585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400497" y="379025"/>
                <a:ext cx="2210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42115">
                    <a:moveTo>
                      <a:pt x="221098" y="0"/>
                    </a:moveTo>
                    <a:lnTo>
                      <a:pt x="212429" y="1447"/>
                    </a:lnTo>
                    <a:lnTo>
                      <a:pt x="200254" y="3534"/>
                    </a:lnTo>
                    <a:lnTo>
                      <a:pt x="186724" y="6005"/>
                    </a:lnTo>
                    <a:lnTo>
                      <a:pt x="172715" y="8757"/>
                    </a:lnTo>
                    <a:lnTo>
                      <a:pt x="158555" y="11726"/>
                    </a:lnTo>
                    <a:lnTo>
                      <a:pt x="144370" y="14856"/>
                    </a:lnTo>
                    <a:lnTo>
                      <a:pt x="130207" y="18102"/>
                    </a:lnTo>
                    <a:lnTo>
                      <a:pt x="116240" y="21432"/>
                    </a:lnTo>
                    <a:lnTo>
                      <a:pt x="102774" y="24819"/>
                    </a:lnTo>
                    <a:lnTo>
                      <a:pt x="89931" y="28241"/>
                    </a:lnTo>
                    <a:lnTo>
                      <a:pt x="77508" y="31522"/>
                    </a:lnTo>
                    <a:lnTo>
                      <a:pt x="65092" y="34345"/>
                    </a:lnTo>
                    <a:lnTo>
                      <a:pt x="52457" y="36577"/>
                    </a:lnTo>
                    <a:lnTo>
                      <a:pt x="40145" y="38247"/>
                    </a:lnTo>
                    <a:lnTo>
                      <a:pt x="28164" y="39632"/>
                    </a:lnTo>
                    <a:lnTo>
                      <a:pt x="15457" y="40852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663709" y="157927"/>
                <a:ext cx="168457" cy="44219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442198">
                    <a:moveTo>
                      <a:pt x="0" y="0"/>
                    </a:moveTo>
                    <a:lnTo>
                      <a:pt x="0" y="11735"/>
                    </a:lnTo>
                    <a:lnTo>
                      <a:pt x="1" y="22864"/>
                    </a:lnTo>
                    <a:lnTo>
                      <a:pt x="5" y="34471"/>
                    </a:lnTo>
                    <a:lnTo>
                      <a:pt x="178" y="46978"/>
                    </a:lnTo>
                    <a:lnTo>
                      <a:pt x="826" y="60935"/>
                    </a:lnTo>
                    <a:lnTo>
                      <a:pt x="2075" y="76497"/>
                    </a:lnTo>
                    <a:lnTo>
                      <a:pt x="3727" y="93500"/>
                    </a:lnTo>
                    <a:lnTo>
                      <a:pt x="5376" y="111659"/>
                    </a:lnTo>
                    <a:lnTo>
                      <a:pt x="6783" y="130672"/>
                    </a:lnTo>
                    <a:lnTo>
                      <a:pt x="8049" y="149809"/>
                    </a:lnTo>
                    <a:lnTo>
                      <a:pt x="9505" y="167963"/>
                    </a:lnTo>
                    <a:lnTo>
                      <a:pt x="11332" y="184624"/>
                    </a:lnTo>
                    <a:lnTo>
                      <a:pt x="13389" y="200284"/>
                    </a:lnTo>
                    <a:lnTo>
                      <a:pt x="15317" y="216101"/>
                    </a:lnTo>
                    <a:lnTo>
                      <a:pt x="16915" y="232751"/>
                    </a:lnTo>
                    <a:lnTo>
                      <a:pt x="18311" y="250396"/>
                    </a:lnTo>
                    <a:lnTo>
                      <a:pt x="19855" y="268940"/>
                    </a:lnTo>
                    <a:lnTo>
                      <a:pt x="21741" y="288194"/>
                    </a:lnTo>
                    <a:lnTo>
                      <a:pt x="23838" y="307651"/>
                    </a:lnTo>
                    <a:lnTo>
                      <a:pt x="25792" y="326546"/>
                    </a:lnTo>
                    <a:lnTo>
                      <a:pt x="27404" y="344506"/>
                    </a:lnTo>
                    <a:lnTo>
                      <a:pt x="28638" y="361511"/>
                    </a:lnTo>
                    <a:lnTo>
                      <a:pt x="29542" y="377704"/>
                    </a:lnTo>
                    <a:lnTo>
                      <a:pt x="30185" y="393182"/>
                    </a:lnTo>
                    <a:lnTo>
                      <a:pt x="30653" y="405109"/>
                    </a:lnTo>
                    <a:lnTo>
                      <a:pt x="30835" y="409739"/>
                    </a:lnTo>
                    <a:lnTo>
                      <a:pt x="30417" y="408287"/>
                    </a:lnTo>
                    <a:lnTo>
                      <a:pt x="29305" y="402999"/>
                    </a:lnTo>
                    <a:lnTo>
                      <a:pt x="27734" y="395327"/>
                    </a:lnTo>
                    <a:lnTo>
                      <a:pt x="26133" y="385923"/>
                    </a:lnTo>
                    <a:lnTo>
                      <a:pt x="24764" y="375200"/>
                    </a:lnTo>
                    <a:lnTo>
                      <a:pt x="23862" y="363489"/>
                    </a:lnTo>
                    <a:lnTo>
                      <a:pt x="23713" y="351062"/>
                    </a:lnTo>
                    <a:lnTo>
                      <a:pt x="24400" y="338136"/>
                    </a:lnTo>
                    <a:lnTo>
                      <a:pt x="25998" y="325194"/>
                    </a:lnTo>
                    <a:lnTo>
                      <a:pt x="28666" y="312961"/>
                    </a:lnTo>
                    <a:lnTo>
                      <a:pt x="32395" y="301785"/>
                    </a:lnTo>
                    <a:lnTo>
                      <a:pt x="37356" y="292146"/>
                    </a:lnTo>
                    <a:lnTo>
                      <a:pt x="43967" y="284800"/>
                    </a:lnTo>
                    <a:lnTo>
                      <a:pt x="52296" y="279946"/>
                    </a:lnTo>
                    <a:lnTo>
                      <a:pt x="61803" y="277636"/>
                    </a:lnTo>
                    <a:lnTo>
                      <a:pt x="71562" y="278039"/>
                    </a:lnTo>
                    <a:lnTo>
                      <a:pt x="81009" y="280975"/>
                    </a:lnTo>
                    <a:lnTo>
                      <a:pt x="89959" y="286010"/>
                    </a:lnTo>
                    <a:lnTo>
                      <a:pt x="98423" y="292660"/>
                    </a:lnTo>
                    <a:lnTo>
                      <a:pt x="106479" y="300496"/>
                    </a:lnTo>
                    <a:lnTo>
                      <a:pt x="114058" y="309176"/>
                    </a:lnTo>
                    <a:lnTo>
                      <a:pt x="120937" y="318447"/>
                    </a:lnTo>
                    <a:lnTo>
                      <a:pt x="127050" y="328124"/>
                    </a:lnTo>
                    <a:lnTo>
                      <a:pt x="132480" y="338078"/>
                    </a:lnTo>
                    <a:lnTo>
                      <a:pt x="137363" y="348221"/>
                    </a:lnTo>
                    <a:lnTo>
                      <a:pt x="141833" y="358491"/>
                    </a:lnTo>
                    <a:lnTo>
                      <a:pt x="146006" y="368846"/>
                    </a:lnTo>
                    <a:lnTo>
                      <a:pt x="149969" y="379259"/>
                    </a:lnTo>
                    <a:lnTo>
                      <a:pt x="153782" y="389701"/>
                    </a:lnTo>
                    <a:lnTo>
                      <a:pt x="157339" y="399897"/>
                    </a:lnTo>
                    <a:lnTo>
                      <a:pt x="160727" y="410433"/>
                    </a:lnTo>
                    <a:lnTo>
                      <a:pt x="164244" y="423352"/>
                    </a:lnTo>
                    <a:lnTo>
                      <a:pt x="168456" y="44219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889486" y="434273"/>
                <a:ext cx="184836" cy="152220"/>
              </a:xfrm>
              <a:custGeom>
                <a:avLst/>
                <a:gdLst/>
                <a:ahLst/>
                <a:cxnLst/>
                <a:rect l="0" t="0" r="0" b="0"/>
                <a:pathLst>
                  <a:path w="184836" h="152220">
                    <a:moveTo>
                      <a:pt x="58493" y="92151"/>
                    </a:moveTo>
                    <a:lnTo>
                      <a:pt x="67160" y="86217"/>
                    </a:lnTo>
                    <a:lnTo>
                      <a:pt x="74226" y="80012"/>
                    </a:lnTo>
                    <a:lnTo>
                      <a:pt x="80323" y="72916"/>
                    </a:lnTo>
                    <a:lnTo>
                      <a:pt x="85379" y="64976"/>
                    </a:lnTo>
                    <a:lnTo>
                      <a:pt x="88944" y="56330"/>
                    </a:lnTo>
                    <a:lnTo>
                      <a:pt x="90892" y="47140"/>
                    </a:lnTo>
                    <a:lnTo>
                      <a:pt x="91235" y="37713"/>
                    </a:lnTo>
                    <a:lnTo>
                      <a:pt x="89953" y="28472"/>
                    </a:lnTo>
                    <a:lnTo>
                      <a:pt x="87194" y="19646"/>
                    </a:lnTo>
                    <a:lnTo>
                      <a:pt x="82903" y="11756"/>
                    </a:lnTo>
                    <a:lnTo>
                      <a:pt x="76750" y="5668"/>
                    </a:lnTo>
                    <a:lnTo>
                      <a:pt x="68731" y="1698"/>
                    </a:lnTo>
                    <a:lnTo>
                      <a:pt x="59433" y="0"/>
                    </a:lnTo>
                    <a:lnTo>
                      <a:pt x="49816" y="823"/>
                    </a:lnTo>
                    <a:lnTo>
                      <a:pt x="40468" y="4047"/>
                    </a:lnTo>
                    <a:lnTo>
                      <a:pt x="31754" y="9448"/>
                    </a:lnTo>
                    <a:lnTo>
                      <a:pt x="23982" y="16876"/>
                    </a:lnTo>
                    <a:lnTo>
                      <a:pt x="17207" y="26053"/>
                    </a:lnTo>
                    <a:lnTo>
                      <a:pt x="11473" y="36617"/>
                    </a:lnTo>
                    <a:lnTo>
                      <a:pt x="6903" y="48223"/>
                    </a:lnTo>
                    <a:lnTo>
                      <a:pt x="3459" y="60578"/>
                    </a:lnTo>
                    <a:lnTo>
                      <a:pt x="1126" y="73295"/>
                    </a:lnTo>
                    <a:lnTo>
                      <a:pt x="0" y="85906"/>
                    </a:lnTo>
                    <a:lnTo>
                      <a:pt x="28" y="98160"/>
                    </a:lnTo>
                    <a:lnTo>
                      <a:pt x="1351" y="109845"/>
                    </a:lnTo>
                    <a:lnTo>
                      <a:pt x="4366" y="120700"/>
                    </a:lnTo>
                    <a:lnTo>
                      <a:pt x="9138" y="130656"/>
                    </a:lnTo>
                    <a:lnTo>
                      <a:pt x="15443" y="139325"/>
                    </a:lnTo>
                    <a:lnTo>
                      <a:pt x="22963" y="145946"/>
                    </a:lnTo>
                    <a:lnTo>
                      <a:pt x="31381" y="150277"/>
                    </a:lnTo>
                    <a:lnTo>
                      <a:pt x="40115" y="152219"/>
                    </a:lnTo>
                    <a:lnTo>
                      <a:pt x="48359" y="151561"/>
                    </a:lnTo>
                    <a:lnTo>
                      <a:pt x="55710" y="148447"/>
                    </a:lnTo>
                    <a:lnTo>
                      <a:pt x="62135" y="143120"/>
                    </a:lnTo>
                    <a:lnTo>
                      <a:pt x="67766" y="135742"/>
                    </a:lnTo>
                    <a:lnTo>
                      <a:pt x="72773" y="126598"/>
                    </a:lnTo>
                    <a:lnTo>
                      <a:pt x="77155" y="116056"/>
                    </a:lnTo>
                    <a:lnTo>
                      <a:pt x="80734" y="104465"/>
                    </a:lnTo>
                    <a:lnTo>
                      <a:pt x="83505" y="92182"/>
                    </a:lnTo>
                    <a:lnTo>
                      <a:pt x="86446" y="81792"/>
                    </a:lnTo>
                    <a:lnTo>
                      <a:pt x="90262" y="76922"/>
                    </a:lnTo>
                    <a:lnTo>
                      <a:pt x="94058" y="77448"/>
                    </a:lnTo>
                    <a:lnTo>
                      <a:pt x="97642" y="81736"/>
                    </a:lnTo>
                    <a:lnTo>
                      <a:pt x="101268" y="88222"/>
                    </a:lnTo>
                    <a:lnTo>
                      <a:pt x="105329" y="95681"/>
                    </a:lnTo>
                    <a:lnTo>
                      <a:pt x="109999" y="103418"/>
                    </a:lnTo>
                    <a:lnTo>
                      <a:pt x="115426" y="110968"/>
                    </a:lnTo>
                    <a:lnTo>
                      <a:pt x="121819" y="117918"/>
                    </a:lnTo>
                    <a:lnTo>
                      <a:pt x="129188" y="124116"/>
                    </a:lnTo>
                    <a:lnTo>
                      <a:pt x="137326" y="129272"/>
                    </a:lnTo>
                    <a:lnTo>
                      <a:pt x="146910" y="133256"/>
                    </a:lnTo>
                    <a:lnTo>
                      <a:pt x="161016" y="135299"/>
                    </a:lnTo>
                    <a:lnTo>
                      <a:pt x="184835" y="13426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119148" y="168455"/>
                <a:ext cx="60459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60459" h="421141">
                    <a:moveTo>
                      <a:pt x="7815" y="0"/>
                    </a:moveTo>
                    <a:lnTo>
                      <a:pt x="4949" y="8869"/>
                    </a:lnTo>
                    <a:lnTo>
                      <a:pt x="2806" y="17856"/>
                    </a:lnTo>
                    <a:lnTo>
                      <a:pt x="1208" y="27846"/>
                    </a:lnTo>
                    <a:lnTo>
                      <a:pt x="200" y="38654"/>
                    </a:lnTo>
                    <a:lnTo>
                      <a:pt x="0" y="49817"/>
                    </a:lnTo>
                    <a:lnTo>
                      <a:pt x="656" y="61036"/>
                    </a:lnTo>
                    <a:lnTo>
                      <a:pt x="2067" y="72667"/>
                    </a:lnTo>
                    <a:lnTo>
                      <a:pt x="4080" y="85596"/>
                    </a:lnTo>
                    <a:lnTo>
                      <a:pt x="6538" y="100213"/>
                    </a:lnTo>
                    <a:lnTo>
                      <a:pt x="9152" y="116113"/>
                    </a:lnTo>
                    <a:lnTo>
                      <a:pt x="11520" y="132404"/>
                    </a:lnTo>
                    <a:lnTo>
                      <a:pt x="13446" y="148506"/>
                    </a:lnTo>
                    <a:lnTo>
                      <a:pt x="15077" y="164045"/>
                    </a:lnTo>
                    <a:lnTo>
                      <a:pt x="16786" y="178700"/>
                    </a:lnTo>
                    <a:lnTo>
                      <a:pt x="18791" y="192402"/>
                    </a:lnTo>
                    <a:lnTo>
                      <a:pt x="21139" y="205263"/>
                    </a:lnTo>
                    <a:lnTo>
                      <a:pt x="23795" y="217455"/>
                    </a:lnTo>
                    <a:lnTo>
                      <a:pt x="26691" y="229150"/>
                    </a:lnTo>
                    <a:lnTo>
                      <a:pt x="29603" y="240653"/>
                    </a:lnTo>
                    <a:lnTo>
                      <a:pt x="32171" y="252377"/>
                    </a:lnTo>
                    <a:lnTo>
                      <a:pt x="34231" y="264535"/>
                    </a:lnTo>
                    <a:lnTo>
                      <a:pt x="35952" y="277313"/>
                    </a:lnTo>
                    <a:lnTo>
                      <a:pt x="37722" y="290955"/>
                    </a:lnTo>
                    <a:lnTo>
                      <a:pt x="39767" y="305501"/>
                    </a:lnTo>
                    <a:lnTo>
                      <a:pt x="42142" y="320676"/>
                    </a:lnTo>
                    <a:lnTo>
                      <a:pt x="44816" y="336008"/>
                    </a:lnTo>
                    <a:lnTo>
                      <a:pt x="47724" y="351194"/>
                    </a:lnTo>
                    <a:lnTo>
                      <a:pt x="50655" y="365723"/>
                    </a:lnTo>
                    <a:lnTo>
                      <a:pt x="53546" y="380323"/>
                    </a:lnTo>
                    <a:lnTo>
                      <a:pt x="56650" y="397393"/>
                    </a:lnTo>
                    <a:lnTo>
                      <a:pt x="60458" y="4211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000621" y="315854"/>
                <a:ext cx="252685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63172">
                    <a:moveTo>
                      <a:pt x="252684" y="0"/>
                    </a:moveTo>
                    <a:lnTo>
                      <a:pt x="243816" y="2934"/>
                    </a:lnTo>
                    <a:lnTo>
                      <a:pt x="234829" y="5716"/>
                    </a:lnTo>
                    <a:lnTo>
                      <a:pt x="224834" y="8616"/>
                    </a:lnTo>
                    <a:lnTo>
                      <a:pt x="213853" y="11656"/>
                    </a:lnTo>
                    <a:lnTo>
                      <a:pt x="202042" y="14821"/>
                    </a:lnTo>
                    <a:lnTo>
                      <a:pt x="189588" y="18085"/>
                    </a:lnTo>
                    <a:lnTo>
                      <a:pt x="176823" y="21423"/>
                    </a:lnTo>
                    <a:lnTo>
                      <a:pt x="164190" y="24815"/>
                    </a:lnTo>
                    <a:lnTo>
                      <a:pt x="151917" y="28243"/>
                    </a:lnTo>
                    <a:lnTo>
                      <a:pt x="139882" y="31698"/>
                    </a:lnTo>
                    <a:lnTo>
                      <a:pt x="127728" y="35171"/>
                    </a:lnTo>
                    <a:lnTo>
                      <a:pt x="115256" y="38655"/>
                    </a:lnTo>
                    <a:lnTo>
                      <a:pt x="102590" y="42148"/>
                    </a:lnTo>
                    <a:lnTo>
                      <a:pt x="90080" y="45646"/>
                    </a:lnTo>
                    <a:lnTo>
                      <a:pt x="77921" y="49144"/>
                    </a:lnTo>
                    <a:lnTo>
                      <a:pt x="66019" y="52488"/>
                    </a:lnTo>
                    <a:lnTo>
                      <a:pt x="52591" y="55709"/>
                    </a:lnTo>
                    <a:lnTo>
                      <a:pt x="33105" y="59090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596137" y="505367"/>
                <a:ext cx="15138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5138" h="136872">
                    <a:moveTo>
                      <a:pt x="4609" y="0"/>
                    </a:moveTo>
                    <a:lnTo>
                      <a:pt x="1809" y="14535"/>
                    </a:lnTo>
                    <a:lnTo>
                      <a:pt x="307" y="27166"/>
                    </a:lnTo>
                    <a:lnTo>
                      <a:pt x="0" y="39075"/>
                    </a:lnTo>
                    <a:lnTo>
                      <a:pt x="680" y="50730"/>
                    </a:lnTo>
                    <a:lnTo>
                      <a:pt x="2148" y="62571"/>
                    </a:lnTo>
                    <a:lnTo>
                      <a:pt x="4212" y="74797"/>
                    </a:lnTo>
                    <a:lnTo>
                      <a:pt x="6559" y="87022"/>
                    </a:lnTo>
                    <a:lnTo>
                      <a:pt x="8987" y="99673"/>
                    </a:lnTo>
                    <a:lnTo>
                      <a:pt x="11707" y="114983"/>
                    </a:lnTo>
                    <a:lnTo>
                      <a:pt x="15137" y="1368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548103" y="368497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721911" y="431668"/>
                <a:ext cx="131521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31521" h="221099">
                    <a:moveTo>
                      <a:pt x="89405" y="0"/>
                    </a:moveTo>
                    <a:lnTo>
                      <a:pt x="77736" y="134"/>
                    </a:lnTo>
                    <a:lnTo>
                      <a:pt x="67248" y="1414"/>
                    </a:lnTo>
                    <a:lnTo>
                      <a:pt x="56946" y="4003"/>
                    </a:lnTo>
                    <a:lnTo>
                      <a:pt x="46645" y="7550"/>
                    </a:lnTo>
                    <a:lnTo>
                      <a:pt x="36301" y="11534"/>
                    </a:lnTo>
                    <a:lnTo>
                      <a:pt x="25930" y="15628"/>
                    </a:lnTo>
                    <a:lnTo>
                      <a:pt x="16193" y="20168"/>
                    </a:lnTo>
                    <a:lnTo>
                      <a:pt x="8328" y="26031"/>
                    </a:lnTo>
                    <a:lnTo>
                      <a:pt x="2870" y="33591"/>
                    </a:lnTo>
                    <a:lnTo>
                      <a:pt x="23" y="42279"/>
                    </a:lnTo>
                    <a:lnTo>
                      <a:pt x="0" y="50888"/>
                    </a:lnTo>
                    <a:lnTo>
                      <a:pt x="2622" y="58708"/>
                    </a:lnTo>
                    <a:lnTo>
                      <a:pt x="7601" y="65397"/>
                    </a:lnTo>
                    <a:lnTo>
                      <a:pt x="14739" y="70732"/>
                    </a:lnTo>
                    <a:lnTo>
                      <a:pt x="23712" y="74760"/>
                    </a:lnTo>
                    <a:lnTo>
                      <a:pt x="33969" y="77855"/>
                    </a:lnTo>
                    <a:lnTo>
                      <a:pt x="44836" y="80570"/>
                    </a:lnTo>
                    <a:lnTo>
                      <a:pt x="55880" y="83265"/>
                    </a:lnTo>
                    <a:lnTo>
                      <a:pt x="66904" y="86250"/>
                    </a:lnTo>
                    <a:lnTo>
                      <a:pt x="77839" y="89868"/>
                    </a:lnTo>
                    <a:lnTo>
                      <a:pt x="88667" y="94237"/>
                    </a:lnTo>
                    <a:lnTo>
                      <a:pt x="99075" y="99461"/>
                    </a:lnTo>
                    <a:lnTo>
                      <a:pt x="108465" y="105717"/>
                    </a:lnTo>
                    <a:lnTo>
                      <a:pt x="116589" y="113003"/>
                    </a:lnTo>
                    <a:lnTo>
                      <a:pt x="123197" y="121336"/>
                    </a:lnTo>
                    <a:lnTo>
                      <a:pt x="127888" y="130831"/>
                    </a:lnTo>
                    <a:lnTo>
                      <a:pt x="130628" y="141432"/>
                    </a:lnTo>
                    <a:lnTo>
                      <a:pt x="131520" y="152634"/>
                    </a:lnTo>
                    <a:lnTo>
                      <a:pt x="130613" y="163613"/>
                    </a:lnTo>
                    <a:lnTo>
                      <a:pt x="128114" y="173913"/>
                    </a:lnTo>
                    <a:lnTo>
                      <a:pt x="124168" y="183285"/>
                    </a:lnTo>
                    <a:lnTo>
                      <a:pt x="118780" y="191507"/>
                    </a:lnTo>
                    <a:lnTo>
                      <a:pt x="112093" y="198587"/>
                    </a:lnTo>
                    <a:lnTo>
                      <a:pt x="104613" y="204545"/>
                    </a:lnTo>
                    <a:lnTo>
                      <a:pt x="96287" y="209903"/>
                    </a:lnTo>
                    <a:lnTo>
                      <a:pt x="85268" y="215133"/>
                    </a:lnTo>
                    <a:lnTo>
                      <a:pt x="68348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293089" y="401207"/>
                <a:ext cx="202580" cy="209446"/>
              </a:xfrm>
              <a:custGeom>
                <a:avLst/>
                <a:gdLst/>
                <a:ahLst/>
                <a:cxnLst/>
                <a:rect l="0" t="0" r="0" b="0"/>
                <a:pathLst>
                  <a:path w="202580" h="209446">
                    <a:moveTo>
                      <a:pt x="128880" y="51518"/>
                    </a:moveTo>
                    <a:lnTo>
                      <a:pt x="123012" y="42784"/>
                    </a:lnTo>
                    <a:lnTo>
                      <a:pt x="117447" y="35077"/>
                    </a:lnTo>
                    <a:lnTo>
                      <a:pt x="111644" y="27679"/>
                    </a:lnTo>
                    <a:lnTo>
                      <a:pt x="105390" y="20591"/>
                    </a:lnTo>
                    <a:lnTo>
                      <a:pt x="98412" y="14061"/>
                    </a:lnTo>
                    <a:lnTo>
                      <a:pt x="90631" y="8202"/>
                    </a:lnTo>
                    <a:lnTo>
                      <a:pt x="82129" y="3456"/>
                    </a:lnTo>
                    <a:lnTo>
                      <a:pt x="73051" y="631"/>
                    </a:lnTo>
                    <a:lnTo>
                      <a:pt x="63546" y="0"/>
                    </a:lnTo>
                    <a:lnTo>
                      <a:pt x="54064" y="1527"/>
                    </a:lnTo>
                    <a:lnTo>
                      <a:pt x="45310" y="5137"/>
                    </a:lnTo>
                    <a:lnTo>
                      <a:pt x="37614" y="10568"/>
                    </a:lnTo>
                    <a:lnTo>
                      <a:pt x="30956" y="17619"/>
                    </a:lnTo>
                    <a:lnTo>
                      <a:pt x="25169" y="26238"/>
                    </a:lnTo>
                    <a:lnTo>
                      <a:pt x="20051" y="36249"/>
                    </a:lnTo>
                    <a:lnTo>
                      <a:pt x="15426" y="47222"/>
                    </a:lnTo>
                    <a:lnTo>
                      <a:pt x="11151" y="58578"/>
                    </a:lnTo>
                    <a:lnTo>
                      <a:pt x="7130" y="69955"/>
                    </a:lnTo>
                    <a:lnTo>
                      <a:pt x="3613" y="81203"/>
                    </a:lnTo>
                    <a:lnTo>
                      <a:pt x="1162" y="92289"/>
                    </a:lnTo>
                    <a:lnTo>
                      <a:pt x="0" y="103227"/>
                    </a:lnTo>
                    <a:lnTo>
                      <a:pt x="34" y="114048"/>
                    </a:lnTo>
                    <a:lnTo>
                      <a:pt x="1046" y="124781"/>
                    </a:lnTo>
                    <a:lnTo>
                      <a:pt x="2801" y="135451"/>
                    </a:lnTo>
                    <a:lnTo>
                      <a:pt x="5096" y="146075"/>
                    </a:lnTo>
                    <a:lnTo>
                      <a:pt x="7774" y="156669"/>
                    </a:lnTo>
                    <a:lnTo>
                      <a:pt x="10727" y="167233"/>
                    </a:lnTo>
                    <a:lnTo>
                      <a:pt x="14200" y="177445"/>
                    </a:lnTo>
                    <a:lnTo>
                      <a:pt x="18750" y="186697"/>
                    </a:lnTo>
                    <a:lnTo>
                      <a:pt x="24593" y="194718"/>
                    </a:lnTo>
                    <a:lnTo>
                      <a:pt x="31637" y="201086"/>
                    </a:lnTo>
                    <a:lnTo>
                      <a:pt x="39662" y="205083"/>
                    </a:lnTo>
                    <a:lnTo>
                      <a:pt x="48427" y="206534"/>
                    </a:lnTo>
                    <a:lnTo>
                      <a:pt x="57566" y="205407"/>
                    </a:lnTo>
                    <a:lnTo>
                      <a:pt x="66613" y="201542"/>
                    </a:lnTo>
                    <a:lnTo>
                      <a:pt x="75318" y="195129"/>
                    </a:lnTo>
                    <a:lnTo>
                      <a:pt x="83465" y="186605"/>
                    </a:lnTo>
                    <a:lnTo>
                      <a:pt x="90791" y="176460"/>
                    </a:lnTo>
                    <a:lnTo>
                      <a:pt x="97232" y="165124"/>
                    </a:lnTo>
                    <a:lnTo>
                      <a:pt x="102728" y="152940"/>
                    </a:lnTo>
                    <a:lnTo>
                      <a:pt x="107129" y="140165"/>
                    </a:lnTo>
                    <a:lnTo>
                      <a:pt x="110466" y="127069"/>
                    </a:lnTo>
                    <a:lnTo>
                      <a:pt x="113050" y="116864"/>
                    </a:lnTo>
                    <a:lnTo>
                      <a:pt x="115392" y="113512"/>
                    </a:lnTo>
                    <a:lnTo>
                      <a:pt x="118003" y="115788"/>
                    </a:lnTo>
                    <a:lnTo>
                      <a:pt x="121309" y="121564"/>
                    </a:lnTo>
                    <a:lnTo>
                      <a:pt x="125603" y="129352"/>
                    </a:lnTo>
                    <a:lnTo>
                      <a:pt x="131124" y="138278"/>
                    </a:lnTo>
                    <a:lnTo>
                      <a:pt x="137859" y="147846"/>
                    </a:lnTo>
                    <a:lnTo>
                      <a:pt x="145625" y="157621"/>
                    </a:lnTo>
                    <a:lnTo>
                      <a:pt x="154195" y="167143"/>
                    </a:lnTo>
                    <a:lnTo>
                      <a:pt x="163346" y="176183"/>
                    </a:lnTo>
                    <a:lnTo>
                      <a:pt x="172455" y="184425"/>
                    </a:lnTo>
                    <a:lnTo>
                      <a:pt x="181387" y="192164"/>
                    </a:lnTo>
                    <a:lnTo>
                      <a:pt x="190925" y="200079"/>
                    </a:lnTo>
                    <a:lnTo>
                      <a:pt x="202579" y="20944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787610" y="239605"/>
                <a:ext cx="129199" cy="360520"/>
              </a:xfrm>
              <a:custGeom>
                <a:avLst/>
                <a:gdLst/>
                <a:ahLst/>
                <a:cxnLst/>
                <a:rect l="0" t="0" r="0" b="0"/>
                <a:pathLst>
                  <a:path w="129199" h="360520">
                    <a:moveTo>
                      <a:pt x="87084" y="360519"/>
                    </a:moveTo>
                    <a:lnTo>
                      <a:pt x="81283" y="348851"/>
                    </a:lnTo>
                    <a:lnTo>
                      <a:pt x="76359" y="338362"/>
                    </a:lnTo>
                    <a:lnTo>
                      <a:pt x="71856" y="328060"/>
                    </a:lnTo>
                    <a:lnTo>
                      <a:pt x="67636" y="317759"/>
                    </a:lnTo>
                    <a:lnTo>
                      <a:pt x="63622" y="307415"/>
                    </a:lnTo>
                    <a:lnTo>
                      <a:pt x="59761" y="297026"/>
                    </a:lnTo>
                    <a:lnTo>
                      <a:pt x="56009" y="286598"/>
                    </a:lnTo>
                    <a:lnTo>
                      <a:pt x="52333" y="276139"/>
                    </a:lnTo>
                    <a:lnTo>
                      <a:pt x="48711" y="265655"/>
                    </a:lnTo>
                    <a:lnTo>
                      <a:pt x="45125" y="254987"/>
                    </a:lnTo>
                    <a:lnTo>
                      <a:pt x="41565" y="243833"/>
                    </a:lnTo>
                    <a:lnTo>
                      <a:pt x="38021" y="232067"/>
                    </a:lnTo>
                    <a:lnTo>
                      <a:pt x="34488" y="219723"/>
                    </a:lnTo>
                    <a:lnTo>
                      <a:pt x="30963" y="206905"/>
                    </a:lnTo>
                    <a:lnTo>
                      <a:pt x="27442" y="193725"/>
                    </a:lnTo>
                    <a:lnTo>
                      <a:pt x="23926" y="180281"/>
                    </a:lnTo>
                    <a:lnTo>
                      <a:pt x="20413" y="166650"/>
                    </a:lnTo>
                    <a:lnTo>
                      <a:pt x="16901" y="152894"/>
                    </a:lnTo>
                    <a:lnTo>
                      <a:pt x="13389" y="139216"/>
                    </a:lnTo>
                    <a:lnTo>
                      <a:pt x="9877" y="125952"/>
                    </a:lnTo>
                    <a:lnTo>
                      <a:pt x="6376" y="113248"/>
                    </a:lnTo>
                    <a:lnTo>
                      <a:pt x="3212" y="100919"/>
                    </a:lnTo>
                    <a:lnTo>
                      <a:pt x="999" y="88567"/>
                    </a:lnTo>
                    <a:lnTo>
                      <a:pt x="0" y="75962"/>
                    </a:lnTo>
                    <a:lnTo>
                      <a:pt x="315" y="63207"/>
                    </a:lnTo>
                    <a:lnTo>
                      <a:pt x="2046" y="50636"/>
                    </a:lnTo>
                    <a:lnTo>
                      <a:pt x="5116" y="38451"/>
                    </a:lnTo>
                    <a:lnTo>
                      <a:pt x="9786" y="27167"/>
                    </a:lnTo>
                    <a:lnTo>
                      <a:pt x="16727" y="17653"/>
                    </a:lnTo>
                    <a:lnTo>
                      <a:pt x="26093" y="10229"/>
                    </a:lnTo>
                    <a:lnTo>
                      <a:pt x="37279" y="4890"/>
                    </a:lnTo>
                    <a:lnTo>
                      <a:pt x="49235" y="1583"/>
                    </a:lnTo>
                    <a:lnTo>
                      <a:pt x="61267" y="60"/>
                    </a:lnTo>
                    <a:lnTo>
                      <a:pt x="73015" y="0"/>
                    </a:lnTo>
                    <a:lnTo>
                      <a:pt x="85646" y="1203"/>
                    </a:lnTo>
                    <a:lnTo>
                      <a:pt x="102489" y="4887"/>
                    </a:lnTo>
                    <a:lnTo>
                      <a:pt x="129198" y="1307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811523" y="473782"/>
                <a:ext cx="10528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1586">
                    <a:moveTo>
                      <a:pt x="105285" y="0"/>
                    </a:moveTo>
                    <a:lnTo>
                      <a:pt x="96484" y="2934"/>
                    </a:lnTo>
                    <a:lnTo>
                      <a:pt x="88137" y="5716"/>
                    </a:lnTo>
                    <a:lnTo>
                      <a:pt x="79438" y="8616"/>
                    </a:lnTo>
                    <a:lnTo>
                      <a:pt x="70317" y="11656"/>
                    </a:lnTo>
                    <a:lnTo>
                      <a:pt x="60823" y="14821"/>
                    </a:lnTo>
                    <a:lnTo>
                      <a:pt x="51039" y="18080"/>
                    </a:lnTo>
                    <a:lnTo>
                      <a:pt x="41307" y="21257"/>
                    </a:lnTo>
                    <a:lnTo>
                      <a:pt x="31142" y="24345"/>
                    </a:lnTo>
                    <a:lnTo>
                      <a:pt x="18536" y="27614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994578" y="484310"/>
                <a:ext cx="113829" cy="112572"/>
              </a:xfrm>
              <a:custGeom>
                <a:avLst/>
                <a:gdLst/>
                <a:ahLst/>
                <a:cxnLst/>
                <a:rect l="0" t="0" r="0" b="0"/>
                <a:pathLst>
                  <a:path w="113829" h="112572">
                    <a:moveTo>
                      <a:pt x="16987" y="0"/>
                    </a:moveTo>
                    <a:lnTo>
                      <a:pt x="14053" y="8802"/>
                    </a:lnTo>
                    <a:lnTo>
                      <a:pt x="11271" y="17148"/>
                    </a:lnTo>
                    <a:lnTo>
                      <a:pt x="8375" y="25852"/>
                    </a:lnTo>
                    <a:lnTo>
                      <a:pt x="5508" y="35145"/>
                    </a:lnTo>
                    <a:lnTo>
                      <a:pt x="2991" y="45289"/>
                    </a:lnTo>
                    <a:lnTo>
                      <a:pt x="994" y="56325"/>
                    </a:lnTo>
                    <a:lnTo>
                      <a:pt x="0" y="67819"/>
                    </a:lnTo>
                    <a:lnTo>
                      <a:pt x="850" y="78992"/>
                    </a:lnTo>
                    <a:lnTo>
                      <a:pt x="3842" y="89415"/>
                    </a:lnTo>
                    <a:lnTo>
                      <a:pt x="8954" y="98528"/>
                    </a:lnTo>
                    <a:lnTo>
                      <a:pt x="16124" y="105512"/>
                    </a:lnTo>
                    <a:lnTo>
                      <a:pt x="25091" y="110124"/>
                    </a:lnTo>
                    <a:lnTo>
                      <a:pt x="35329" y="112439"/>
                    </a:lnTo>
                    <a:lnTo>
                      <a:pt x="46177" y="112571"/>
                    </a:lnTo>
                    <a:lnTo>
                      <a:pt x="57196" y="110809"/>
                    </a:lnTo>
                    <a:lnTo>
                      <a:pt x="67861" y="107375"/>
                    </a:lnTo>
                    <a:lnTo>
                      <a:pt x="77490" y="102339"/>
                    </a:lnTo>
                    <a:lnTo>
                      <a:pt x="85814" y="95883"/>
                    </a:lnTo>
                    <a:lnTo>
                      <a:pt x="92912" y="88280"/>
                    </a:lnTo>
                    <a:lnTo>
                      <a:pt x="99002" y="79807"/>
                    </a:lnTo>
                    <a:lnTo>
                      <a:pt x="104318" y="70702"/>
                    </a:lnTo>
                    <a:lnTo>
                      <a:pt x="108739" y="61148"/>
                    </a:lnTo>
                    <a:lnTo>
                      <a:pt x="111813" y="51281"/>
                    </a:lnTo>
                    <a:lnTo>
                      <a:pt x="113405" y="41214"/>
                    </a:lnTo>
                    <a:lnTo>
                      <a:pt x="113828" y="31470"/>
                    </a:lnTo>
                    <a:lnTo>
                      <a:pt x="113709" y="22031"/>
                    </a:lnTo>
                    <a:lnTo>
                      <a:pt x="113038" y="12070"/>
                    </a:lnTo>
                    <a:lnTo>
                      <a:pt x="11174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158963" y="476597"/>
                <a:ext cx="157929" cy="112405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12405">
                    <a:moveTo>
                      <a:pt x="0" y="18242"/>
                    </a:moveTo>
                    <a:lnTo>
                      <a:pt x="2934" y="27043"/>
                    </a:lnTo>
                    <a:lnTo>
                      <a:pt x="5717" y="35390"/>
                    </a:lnTo>
                    <a:lnTo>
                      <a:pt x="8616" y="44089"/>
                    </a:lnTo>
                    <a:lnTo>
                      <a:pt x="11657" y="53210"/>
                    </a:lnTo>
                    <a:lnTo>
                      <a:pt x="14821" y="62705"/>
                    </a:lnTo>
                    <a:lnTo>
                      <a:pt x="18086" y="72497"/>
                    </a:lnTo>
                    <a:lnTo>
                      <a:pt x="21424" y="82511"/>
                    </a:lnTo>
                    <a:lnTo>
                      <a:pt x="24815" y="92684"/>
                    </a:lnTo>
                    <a:lnTo>
                      <a:pt x="28219" y="102897"/>
                    </a:lnTo>
                    <a:lnTo>
                      <a:pt x="30759" y="110517"/>
                    </a:lnTo>
                    <a:lnTo>
                      <a:pt x="31388" y="112404"/>
                    </a:lnTo>
                    <a:lnTo>
                      <a:pt x="30505" y="109738"/>
                    </a:lnTo>
                    <a:lnTo>
                      <a:pt x="28816" y="103978"/>
                    </a:lnTo>
                    <a:lnTo>
                      <a:pt x="26996" y="95925"/>
                    </a:lnTo>
                    <a:lnTo>
                      <a:pt x="25409" y="86143"/>
                    </a:lnTo>
                    <a:lnTo>
                      <a:pt x="24326" y="75247"/>
                    </a:lnTo>
                    <a:lnTo>
                      <a:pt x="24040" y="63905"/>
                    </a:lnTo>
                    <a:lnTo>
                      <a:pt x="24626" y="52523"/>
                    </a:lnTo>
                    <a:lnTo>
                      <a:pt x="26153" y="41433"/>
                    </a:lnTo>
                    <a:lnTo>
                      <a:pt x="28771" y="30981"/>
                    </a:lnTo>
                    <a:lnTo>
                      <a:pt x="32466" y="21298"/>
                    </a:lnTo>
                    <a:lnTo>
                      <a:pt x="37404" y="12812"/>
                    </a:lnTo>
                    <a:lnTo>
                      <a:pt x="43999" y="6314"/>
                    </a:lnTo>
                    <a:lnTo>
                      <a:pt x="52322" y="2060"/>
                    </a:lnTo>
                    <a:lnTo>
                      <a:pt x="61995" y="0"/>
                    </a:lnTo>
                    <a:lnTo>
                      <a:pt x="72397" y="46"/>
                    </a:lnTo>
                    <a:lnTo>
                      <a:pt x="83090" y="1932"/>
                    </a:lnTo>
                    <a:lnTo>
                      <a:pt x="93691" y="5450"/>
                    </a:lnTo>
                    <a:lnTo>
                      <a:pt x="103801" y="10543"/>
                    </a:lnTo>
                    <a:lnTo>
                      <a:pt x="113259" y="17037"/>
                    </a:lnTo>
                    <a:lnTo>
                      <a:pt x="121930" y="24666"/>
                    </a:lnTo>
                    <a:lnTo>
                      <a:pt x="129616" y="33156"/>
                    </a:lnTo>
                    <a:lnTo>
                      <a:pt x="136302" y="42269"/>
                    </a:lnTo>
                    <a:lnTo>
                      <a:pt x="141982" y="51751"/>
                    </a:lnTo>
                    <a:lnTo>
                      <a:pt x="147115" y="62465"/>
                    </a:lnTo>
                    <a:lnTo>
                      <a:pt x="152154" y="77585"/>
                    </a:lnTo>
                    <a:lnTo>
                      <a:pt x="157928" y="1024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390590" y="456425"/>
                <a:ext cx="136872" cy="112114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12114">
                    <a:moveTo>
                      <a:pt x="0" y="48942"/>
                    </a:moveTo>
                    <a:lnTo>
                      <a:pt x="2867" y="57811"/>
                    </a:lnTo>
                    <a:lnTo>
                      <a:pt x="5009" y="66798"/>
                    </a:lnTo>
                    <a:lnTo>
                      <a:pt x="6636" y="76744"/>
                    </a:lnTo>
                    <a:lnTo>
                      <a:pt x="8688" y="85879"/>
                    </a:lnTo>
                    <a:lnTo>
                      <a:pt x="11652" y="90837"/>
                    </a:lnTo>
                    <a:lnTo>
                      <a:pt x="14354" y="90544"/>
                    </a:lnTo>
                    <a:lnTo>
                      <a:pt x="16417" y="85941"/>
                    </a:lnTo>
                    <a:lnTo>
                      <a:pt x="18060" y="78260"/>
                    </a:lnTo>
                    <a:lnTo>
                      <a:pt x="19730" y="68479"/>
                    </a:lnTo>
                    <a:lnTo>
                      <a:pt x="21688" y="57293"/>
                    </a:lnTo>
                    <a:lnTo>
                      <a:pt x="24162" y="45498"/>
                    </a:lnTo>
                    <a:lnTo>
                      <a:pt x="27428" y="34023"/>
                    </a:lnTo>
                    <a:lnTo>
                      <a:pt x="31559" y="23349"/>
                    </a:lnTo>
                    <a:lnTo>
                      <a:pt x="36621" y="14043"/>
                    </a:lnTo>
                    <a:lnTo>
                      <a:pt x="42768" y="6919"/>
                    </a:lnTo>
                    <a:lnTo>
                      <a:pt x="49972" y="2212"/>
                    </a:lnTo>
                    <a:lnTo>
                      <a:pt x="57909" y="0"/>
                    </a:lnTo>
                    <a:lnTo>
                      <a:pt x="66076" y="468"/>
                    </a:lnTo>
                    <a:lnTo>
                      <a:pt x="74153" y="3447"/>
                    </a:lnTo>
                    <a:lnTo>
                      <a:pt x="81862" y="8511"/>
                    </a:lnTo>
                    <a:lnTo>
                      <a:pt x="88885" y="15180"/>
                    </a:lnTo>
                    <a:lnTo>
                      <a:pt x="95125" y="23029"/>
                    </a:lnTo>
                    <a:lnTo>
                      <a:pt x="100655" y="31718"/>
                    </a:lnTo>
                    <a:lnTo>
                      <a:pt x="105610" y="40994"/>
                    </a:lnTo>
                    <a:lnTo>
                      <a:pt x="110133" y="50671"/>
                    </a:lnTo>
                    <a:lnTo>
                      <a:pt x="114385" y="60548"/>
                    </a:lnTo>
                    <a:lnTo>
                      <a:pt x="119068" y="71579"/>
                    </a:lnTo>
                    <a:lnTo>
                      <a:pt x="125712" y="86964"/>
                    </a:lnTo>
                    <a:lnTo>
                      <a:pt x="136871" y="1121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569575" y="463253"/>
                <a:ext cx="42115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94758">
                    <a:moveTo>
                      <a:pt x="0" y="0"/>
                    </a:moveTo>
                    <a:lnTo>
                      <a:pt x="2934" y="11736"/>
                    </a:lnTo>
                    <a:lnTo>
                      <a:pt x="5716" y="22864"/>
                    </a:lnTo>
                    <a:lnTo>
                      <a:pt x="8620" y="34449"/>
                    </a:lnTo>
                    <a:lnTo>
                      <a:pt x="11902" y="46165"/>
                    </a:lnTo>
                    <a:lnTo>
                      <a:pt x="16534" y="58382"/>
                    </a:lnTo>
                    <a:lnTo>
                      <a:pt x="25159" y="73296"/>
                    </a:lnTo>
                    <a:lnTo>
                      <a:pt x="42114" y="947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601160" y="442196"/>
                <a:ext cx="105286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57970">
                    <a:moveTo>
                      <a:pt x="105285" y="0"/>
                    </a:moveTo>
                    <a:lnTo>
                      <a:pt x="99485" y="8802"/>
                    </a:lnTo>
                    <a:lnTo>
                      <a:pt x="94561" y="17148"/>
                    </a:lnTo>
                    <a:lnTo>
                      <a:pt x="90054" y="25856"/>
                    </a:lnTo>
                    <a:lnTo>
                      <a:pt x="85661" y="35323"/>
                    </a:lnTo>
                    <a:lnTo>
                      <a:pt x="80998" y="46114"/>
                    </a:lnTo>
                    <a:lnTo>
                      <a:pt x="75888" y="58408"/>
                    </a:lnTo>
                    <a:lnTo>
                      <a:pt x="70482" y="71901"/>
                    </a:lnTo>
                    <a:lnTo>
                      <a:pt x="65159" y="86019"/>
                    </a:lnTo>
                    <a:lnTo>
                      <a:pt x="60134" y="100369"/>
                    </a:lnTo>
                    <a:lnTo>
                      <a:pt x="55456" y="114917"/>
                    </a:lnTo>
                    <a:lnTo>
                      <a:pt x="51087" y="129896"/>
                    </a:lnTo>
                    <a:lnTo>
                      <a:pt x="46965" y="145410"/>
                    </a:lnTo>
                    <a:lnTo>
                      <a:pt x="43028" y="161270"/>
                    </a:lnTo>
                    <a:lnTo>
                      <a:pt x="39223" y="177076"/>
                    </a:lnTo>
                    <a:lnTo>
                      <a:pt x="35512" y="192601"/>
                    </a:lnTo>
                    <a:lnTo>
                      <a:pt x="31866" y="207791"/>
                    </a:lnTo>
                    <a:lnTo>
                      <a:pt x="28264" y="222676"/>
                    </a:lnTo>
                    <a:lnTo>
                      <a:pt x="24693" y="237319"/>
                    </a:lnTo>
                    <a:lnTo>
                      <a:pt x="21141" y="251781"/>
                    </a:lnTo>
                    <a:lnTo>
                      <a:pt x="17604" y="266110"/>
                    </a:lnTo>
                    <a:lnTo>
                      <a:pt x="14080" y="280339"/>
                    </a:lnTo>
                    <a:lnTo>
                      <a:pt x="10719" y="294273"/>
                    </a:lnTo>
                    <a:lnTo>
                      <a:pt x="7485" y="309082"/>
                    </a:lnTo>
                    <a:lnTo>
                      <a:pt x="4092" y="328303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5963884" y="126341"/>
              <a:ext cx="1366123" cy="454898"/>
              <a:chOff x="5963884" y="126341"/>
              <a:chExt cx="1366123" cy="454898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5963884" y="373184"/>
                <a:ext cx="121588" cy="182295"/>
              </a:xfrm>
              <a:custGeom>
                <a:avLst/>
                <a:gdLst/>
                <a:ahLst/>
                <a:cxnLst/>
                <a:rect l="0" t="0" r="0" b="0"/>
                <a:pathLst>
                  <a:path w="121588" h="182295">
                    <a:moveTo>
                      <a:pt x="121587" y="26898"/>
                    </a:moveTo>
                    <a:lnTo>
                      <a:pt x="115653" y="21098"/>
                    </a:lnTo>
                    <a:lnTo>
                      <a:pt x="109448" y="16174"/>
                    </a:lnTo>
                    <a:lnTo>
                      <a:pt x="102348" y="11676"/>
                    </a:lnTo>
                    <a:lnTo>
                      <a:pt x="94234" y="7628"/>
                    </a:lnTo>
                    <a:lnTo>
                      <a:pt x="84940" y="4262"/>
                    </a:lnTo>
                    <a:lnTo>
                      <a:pt x="74502" y="1663"/>
                    </a:lnTo>
                    <a:lnTo>
                      <a:pt x="63422" y="82"/>
                    </a:lnTo>
                    <a:lnTo>
                      <a:pt x="52532" y="0"/>
                    </a:lnTo>
                    <a:lnTo>
                      <a:pt x="42294" y="1549"/>
                    </a:lnTo>
                    <a:lnTo>
                      <a:pt x="32967" y="4879"/>
                    </a:lnTo>
                    <a:lnTo>
                      <a:pt x="24774" y="10312"/>
                    </a:lnTo>
                    <a:lnTo>
                      <a:pt x="17714" y="17821"/>
                    </a:lnTo>
                    <a:lnTo>
                      <a:pt x="11788" y="27099"/>
                    </a:lnTo>
                    <a:lnTo>
                      <a:pt x="7089" y="37760"/>
                    </a:lnTo>
                    <a:lnTo>
                      <a:pt x="3558" y="49441"/>
                    </a:lnTo>
                    <a:lnTo>
                      <a:pt x="1166" y="61688"/>
                    </a:lnTo>
                    <a:lnTo>
                      <a:pt x="2" y="73975"/>
                    </a:lnTo>
                    <a:lnTo>
                      <a:pt x="0" y="86007"/>
                    </a:lnTo>
                    <a:lnTo>
                      <a:pt x="1132" y="97542"/>
                    </a:lnTo>
                    <a:lnTo>
                      <a:pt x="3488" y="108296"/>
                    </a:lnTo>
                    <a:lnTo>
                      <a:pt x="7002" y="118202"/>
                    </a:lnTo>
                    <a:lnTo>
                      <a:pt x="11650" y="127516"/>
                    </a:lnTo>
                    <a:lnTo>
                      <a:pt x="17518" y="136700"/>
                    </a:lnTo>
                    <a:lnTo>
                      <a:pt x="24540" y="146024"/>
                    </a:lnTo>
                    <a:lnTo>
                      <a:pt x="32525" y="155254"/>
                    </a:lnTo>
                    <a:lnTo>
                      <a:pt x="41256" y="163773"/>
                    </a:lnTo>
                    <a:lnTo>
                      <a:pt x="50535" y="171268"/>
                    </a:lnTo>
                    <a:lnTo>
                      <a:pt x="60206" y="177265"/>
                    </a:lnTo>
                    <a:lnTo>
                      <a:pt x="70150" y="181004"/>
                    </a:lnTo>
                    <a:lnTo>
                      <a:pt x="80269" y="182294"/>
                    </a:lnTo>
                    <a:lnTo>
                      <a:pt x="90048" y="181525"/>
                    </a:lnTo>
                    <a:lnTo>
                      <a:pt x="99514" y="179216"/>
                    </a:lnTo>
                    <a:lnTo>
                      <a:pt x="109497" y="174047"/>
                    </a:lnTo>
                    <a:lnTo>
                      <a:pt x="121587" y="1637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133098" y="400082"/>
                <a:ext cx="152428" cy="140982"/>
              </a:xfrm>
              <a:custGeom>
                <a:avLst/>
                <a:gdLst/>
                <a:ahLst/>
                <a:cxnLst/>
                <a:rect l="0" t="0" r="0" b="0"/>
                <a:pathLst>
                  <a:path w="152428" h="140982">
                    <a:moveTo>
                      <a:pt x="99772" y="63171"/>
                    </a:moveTo>
                    <a:lnTo>
                      <a:pt x="96772" y="51570"/>
                    </a:lnTo>
                    <a:lnTo>
                      <a:pt x="93349" y="41722"/>
                    </a:lnTo>
                    <a:lnTo>
                      <a:pt x="89143" y="32726"/>
                    </a:lnTo>
                    <a:lnTo>
                      <a:pt x="83897" y="24630"/>
                    </a:lnTo>
                    <a:lnTo>
                      <a:pt x="77120" y="17899"/>
                    </a:lnTo>
                    <a:lnTo>
                      <a:pt x="68692" y="12692"/>
                    </a:lnTo>
                    <a:lnTo>
                      <a:pt x="59124" y="9184"/>
                    </a:lnTo>
                    <a:lnTo>
                      <a:pt x="49330" y="7723"/>
                    </a:lnTo>
                    <a:lnTo>
                      <a:pt x="39865" y="8301"/>
                    </a:lnTo>
                    <a:lnTo>
                      <a:pt x="31074" y="10791"/>
                    </a:lnTo>
                    <a:lnTo>
                      <a:pt x="23249" y="15120"/>
                    </a:lnTo>
                    <a:lnTo>
                      <a:pt x="16441" y="21070"/>
                    </a:lnTo>
                    <a:lnTo>
                      <a:pt x="10684" y="28486"/>
                    </a:lnTo>
                    <a:lnTo>
                      <a:pt x="6099" y="37358"/>
                    </a:lnTo>
                    <a:lnTo>
                      <a:pt x="2649" y="47542"/>
                    </a:lnTo>
                    <a:lnTo>
                      <a:pt x="482" y="58633"/>
                    </a:lnTo>
                    <a:lnTo>
                      <a:pt x="0" y="70069"/>
                    </a:lnTo>
                    <a:lnTo>
                      <a:pt x="1274" y="81495"/>
                    </a:lnTo>
                    <a:lnTo>
                      <a:pt x="4248" y="92606"/>
                    </a:lnTo>
                    <a:lnTo>
                      <a:pt x="8910" y="103068"/>
                    </a:lnTo>
                    <a:lnTo>
                      <a:pt x="15088" y="112760"/>
                    </a:lnTo>
                    <a:lnTo>
                      <a:pt x="22658" y="121421"/>
                    </a:lnTo>
                    <a:lnTo>
                      <a:pt x="31634" y="128568"/>
                    </a:lnTo>
                    <a:lnTo>
                      <a:pt x="41887" y="134075"/>
                    </a:lnTo>
                    <a:lnTo>
                      <a:pt x="53025" y="137961"/>
                    </a:lnTo>
                    <a:lnTo>
                      <a:pt x="64492" y="140211"/>
                    </a:lnTo>
                    <a:lnTo>
                      <a:pt x="75939" y="140981"/>
                    </a:lnTo>
                    <a:lnTo>
                      <a:pt x="87064" y="140382"/>
                    </a:lnTo>
                    <a:lnTo>
                      <a:pt x="97536" y="138393"/>
                    </a:lnTo>
                    <a:lnTo>
                      <a:pt x="107239" y="135128"/>
                    </a:lnTo>
                    <a:lnTo>
                      <a:pt x="116077" y="130649"/>
                    </a:lnTo>
                    <a:lnTo>
                      <a:pt x="123875" y="124895"/>
                    </a:lnTo>
                    <a:lnTo>
                      <a:pt x="130642" y="117950"/>
                    </a:lnTo>
                    <a:lnTo>
                      <a:pt x="136527" y="110015"/>
                    </a:lnTo>
                    <a:lnTo>
                      <a:pt x="141723" y="101319"/>
                    </a:lnTo>
                    <a:lnTo>
                      <a:pt x="146393" y="92063"/>
                    </a:lnTo>
                    <a:lnTo>
                      <a:pt x="150193" y="82408"/>
                    </a:lnTo>
                    <a:lnTo>
                      <a:pt x="152309" y="72474"/>
                    </a:lnTo>
                    <a:lnTo>
                      <a:pt x="152427" y="62353"/>
                    </a:lnTo>
                    <a:lnTo>
                      <a:pt x="150539" y="52269"/>
                    </a:lnTo>
                    <a:lnTo>
                      <a:pt x="146681" y="42571"/>
                    </a:lnTo>
                    <a:lnTo>
                      <a:pt x="141092" y="33427"/>
                    </a:lnTo>
                    <a:lnTo>
                      <a:pt x="134384" y="25124"/>
                    </a:lnTo>
                    <a:lnTo>
                      <a:pt x="126676" y="17340"/>
                    </a:lnTo>
                    <a:lnTo>
                      <a:pt x="116177" y="9393"/>
                    </a:lnTo>
                    <a:lnTo>
                      <a:pt x="9977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373235" y="368497"/>
                <a:ext cx="102277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2277" h="157928">
                    <a:moveTo>
                      <a:pt x="80734" y="0"/>
                    </a:moveTo>
                    <a:lnTo>
                      <a:pt x="71865" y="2934"/>
                    </a:lnTo>
                    <a:lnTo>
                      <a:pt x="62878" y="5716"/>
                    </a:lnTo>
                    <a:lnTo>
                      <a:pt x="52892" y="8620"/>
                    </a:lnTo>
                    <a:lnTo>
                      <a:pt x="42257" y="11833"/>
                    </a:lnTo>
                    <a:lnTo>
                      <a:pt x="31743" y="15647"/>
                    </a:lnTo>
                    <a:lnTo>
                      <a:pt x="21804" y="20168"/>
                    </a:lnTo>
                    <a:lnTo>
                      <a:pt x="13036" y="25505"/>
                    </a:lnTo>
                    <a:lnTo>
                      <a:pt x="6293" y="31841"/>
                    </a:lnTo>
                    <a:lnTo>
                      <a:pt x="1857" y="39165"/>
                    </a:lnTo>
                    <a:lnTo>
                      <a:pt x="0" y="46845"/>
                    </a:lnTo>
                    <a:lnTo>
                      <a:pt x="1242" y="53774"/>
                    </a:lnTo>
                    <a:lnTo>
                      <a:pt x="5558" y="59393"/>
                    </a:lnTo>
                    <a:lnTo>
                      <a:pt x="12506" y="63824"/>
                    </a:lnTo>
                    <a:lnTo>
                      <a:pt x="21510" y="67570"/>
                    </a:lnTo>
                    <a:lnTo>
                      <a:pt x="32036" y="71016"/>
                    </a:lnTo>
                    <a:lnTo>
                      <a:pt x="43488" y="74368"/>
                    </a:lnTo>
                    <a:lnTo>
                      <a:pt x="55231" y="77712"/>
                    </a:lnTo>
                    <a:lnTo>
                      <a:pt x="66887" y="81097"/>
                    </a:lnTo>
                    <a:lnTo>
                      <a:pt x="77828" y="85017"/>
                    </a:lnTo>
                    <a:lnTo>
                      <a:pt x="87118" y="90393"/>
                    </a:lnTo>
                    <a:lnTo>
                      <a:pt x="94392" y="97597"/>
                    </a:lnTo>
                    <a:lnTo>
                      <a:pt x="99462" y="106198"/>
                    </a:lnTo>
                    <a:lnTo>
                      <a:pt x="102057" y="115274"/>
                    </a:lnTo>
                    <a:lnTo>
                      <a:pt x="102276" y="124217"/>
                    </a:lnTo>
                    <a:lnTo>
                      <a:pt x="100171" y="132473"/>
                    </a:lnTo>
                    <a:lnTo>
                      <a:pt x="95577" y="139398"/>
                    </a:lnTo>
                    <a:lnTo>
                      <a:pt x="88643" y="144785"/>
                    </a:lnTo>
                    <a:lnTo>
                      <a:pt x="79798" y="148781"/>
                    </a:lnTo>
                    <a:lnTo>
                      <a:pt x="68396" y="152077"/>
                    </a:lnTo>
                    <a:lnTo>
                      <a:pt x="50088" y="154960"/>
                    </a:lnTo>
                    <a:lnTo>
                      <a:pt x="17563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559253" y="200041"/>
                <a:ext cx="21059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326384">
                    <a:moveTo>
                      <a:pt x="0" y="0"/>
                    </a:moveTo>
                    <a:lnTo>
                      <a:pt x="1" y="14669"/>
                    </a:lnTo>
                    <a:lnTo>
                      <a:pt x="1" y="28580"/>
                    </a:lnTo>
                    <a:lnTo>
                      <a:pt x="5" y="43078"/>
                    </a:lnTo>
                    <a:lnTo>
                      <a:pt x="178" y="58279"/>
                    </a:lnTo>
                    <a:lnTo>
                      <a:pt x="827" y="74104"/>
                    </a:lnTo>
                    <a:lnTo>
                      <a:pt x="2075" y="90424"/>
                    </a:lnTo>
                    <a:lnTo>
                      <a:pt x="3729" y="107114"/>
                    </a:lnTo>
                    <a:lnTo>
                      <a:pt x="5377" y="124071"/>
                    </a:lnTo>
                    <a:lnTo>
                      <a:pt x="6780" y="141215"/>
                    </a:lnTo>
                    <a:lnTo>
                      <a:pt x="7872" y="158489"/>
                    </a:lnTo>
                    <a:lnTo>
                      <a:pt x="8679" y="175851"/>
                    </a:lnTo>
                    <a:lnTo>
                      <a:pt x="9263" y="193265"/>
                    </a:lnTo>
                    <a:lnTo>
                      <a:pt x="9839" y="210384"/>
                    </a:lnTo>
                    <a:lnTo>
                      <a:pt x="10768" y="226579"/>
                    </a:lnTo>
                    <a:lnTo>
                      <a:pt x="12208" y="241582"/>
                    </a:lnTo>
                    <a:lnTo>
                      <a:pt x="14000" y="255584"/>
                    </a:lnTo>
                    <a:lnTo>
                      <a:pt x="15927" y="270740"/>
                    </a:lnTo>
                    <a:lnTo>
                      <a:pt x="18166" y="291733"/>
                    </a:lnTo>
                    <a:lnTo>
                      <a:pt x="21058" y="326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453969" y="284269"/>
                <a:ext cx="2210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42115">
                    <a:moveTo>
                      <a:pt x="221098" y="0"/>
                    </a:moveTo>
                    <a:lnTo>
                      <a:pt x="209363" y="5800"/>
                    </a:lnTo>
                    <a:lnTo>
                      <a:pt x="198234" y="10725"/>
                    </a:lnTo>
                    <a:lnTo>
                      <a:pt x="186631" y="15227"/>
                    </a:lnTo>
                    <a:lnTo>
                      <a:pt x="174296" y="19448"/>
                    </a:lnTo>
                    <a:lnTo>
                      <a:pt x="160988" y="23462"/>
                    </a:lnTo>
                    <a:lnTo>
                      <a:pt x="146679" y="27319"/>
                    </a:lnTo>
                    <a:lnTo>
                      <a:pt x="131501" y="30898"/>
                    </a:lnTo>
                    <a:lnTo>
                      <a:pt x="115640" y="33925"/>
                    </a:lnTo>
                    <a:lnTo>
                      <a:pt x="99279" y="36294"/>
                    </a:lnTo>
                    <a:lnTo>
                      <a:pt x="82740" y="38058"/>
                    </a:lnTo>
                    <a:lnTo>
                      <a:pt x="64554" y="39516"/>
                    </a:lnTo>
                    <a:lnTo>
                      <a:pt x="39769" y="40795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659437" y="400082"/>
                <a:ext cx="111335" cy="115432"/>
              </a:xfrm>
              <a:custGeom>
                <a:avLst/>
                <a:gdLst/>
                <a:ahLst/>
                <a:cxnLst/>
                <a:rect l="0" t="0" r="0" b="0"/>
                <a:pathLst>
                  <a:path w="111335" h="115432">
                    <a:moveTo>
                      <a:pt x="15630" y="0"/>
                    </a:moveTo>
                    <a:lnTo>
                      <a:pt x="9896" y="8936"/>
                    </a:lnTo>
                    <a:lnTo>
                      <a:pt x="5613" y="18563"/>
                    </a:lnTo>
                    <a:lnTo>
                      <a:pt x="2416" y="29846"/>
                    </a:lnTo>
                    <a:lnTo>
                      <a:pt x="401" y="42340"/>
                    </a:lnTo>
                    <a:lnTo>
                      <a:pt x="0" y="55171"/>
                    </a:lnTo>
                    <a:lnTo>
                      <a:pt x="1316" y="67781"/>
                    </a:lnTo>
                    <a:lnTo>
                      <a:pt x="4312" y="79646"/>
                    </a:lnTo>
                    <a:lnTo>
                      <a:pt x="8984" y="90144"/>
                    </a:lnTo>
                    <a:lnTo>
                      <a:pt x="15163" y="99074"/>
                    </a:lnTo>
                    <a:lnTo>
                      <a:pt x="22562" y="106252"/>
                    </a:lnTo>
                    <a:lnTo>
                      <a:pt x="30892" y="111340"/>
                    </a:lnTo>
                    <a:lnTo>
                      <a:pt x="39898" y="114353"/>
                    </a:lnTo>
                    <a:lnTo>
                      <a:pt x="49383" y="115431"/>
                    </a:lnTo>
                    <a:lnTo>
                      <a:pt x="59203" y="114651"/>
                    </a:lnTo>
                    <a:lnTo>
                      <a:pt x="69242" y="112237"/>
                    </a:lnTo>
                    <a:lnTo>
                      <a:pt x="79102" y="108348"/>
                    </a:lnTo>
                    <a:lnTo>
                      <a:pt x="88117" y="102998"/>
                    </a:lnTo>
                    <a:lnTo>
                      <a:pt x="95985" y="96327"/>
                    </a:lnTo>
                    <a:lnTo>
                      <a:pt x="102419" y="88579"/>
                    </a:lnTo>
                    <a:lnTo>
                      <a:pt x="106993" y="80008"/>
                    </a:lnTo>
                    <a:lnTo>
                      <a:pt x="109663" y="70850"/>
                    </a:lnTo>
                    <a:lnTo>
                      <a:pt x="110845" y="61734"/>
                    </a:lnTo>
                    <a:lnTo>
                      <a:pt x="111334" y="52795"/>
                    </a:lnTo>
                    <a:lnTo>
                      <a:pt x="111175" y="43249"/>
                    </a:lnTo>
                    <a:lnTo>
                      <a:pt x="110386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843523" y="399518"/>
                <a:ext cx="382296" cy="148960"/>
              </a:xfrm>
              <a:custGeom>
                <a:avLst/>
                <a:gdLst/>
                <a:ahLst/>
                <a:cxnLst/>
                <a:rect l="0" t="0" r="0" b="0"/>
                <a:pathLst>
                  <a:path w="382296" h="148960">
                    <a:moveTo>
                      <a:pt x="0" y="74264"/>
                    </a:moveTo>
                    <a:lnTo>
                      <a:pt x="2934" y="83065"/>
                    </a:lnTo>
                    <a:lnTo>
                      <a:pt x="5716" y="91412"/>
                    </a:lnTo>
                    <a:lnTo>
                      <a:pt x="8598" y="100037"/>
                    </a:lnTo>
                    <a:lnTo>
                      <a:pt x="11002" y="106434"/>
                    </a:lnTo>
                    <a:lnTo>
                      <a:pt x="12168" y="107270"/>
                    </a:lnTo>
                    <a:lnTo>
                      <a:pt x="12397" y="103317"/>
                    </a:lnTo>
                    <a:lnTo>
                      <a:pt x="12189" y="96008"/>
                    </a:lnTo>
                    <a:lnTo>
                      <a:pt x="12018" y="86442"/>
                    </a:lnTo>
                    <a:lnTo>
                      <a:pt x="12333" y="75376"/>
                    </a:lnTo>
                    <a:lnTo>
                      <a:pt x="13325" y="63336"/>
                    </a:lnTo>
                    <a:lnTo>
                      <a:pt x="15460" y="51475"/>
                    </a:lnTo>
                    <a:lnTo>
                      <a:pt x="19549" y="41553"/>
                    </a:lnTo>
                    <a:lnTo>
                      <a:pt x="25847" y="34373"/>
                    </a:lnTo>
                    <a:lnTo>
                      <a:pt x="33821" y="30196"/>
                    </a:lnTo>
                    <a:lnTo>
                      <a:pt x="42467" y="29195"/>
                    </a:lnTo>
                    <a:lnTo>
                      <a:pt x="51123" y="31116"/>
                    </a:lnTo>
                    <a:lnTo>
                      <a:pt x="59354" y="35435"/>
                    </a:lnTo>
                    <a:lnTo>
                      <a:pt x="66794" y="41589"/>
                    </a:lnTo>
                    <a:lnTo>
                      <a:pt x="73355" y="49011"/>
                    </a:lnTo>
                    <a:lnTo>
                      <a:pt x="79445" y="54727"/>
                    </a:lnTo>
                    <a:lnTo>
                      <a:pt x="85029" y="55329"/>
                    </a:lnTo>
                    <a:lnTo>
                      <a:pt x="89454" y="51792"/>
                    </a:lnTo>
                    <a:lnTo>
                      <a:pt x="93070" y="45613"/>
                    </a:lnTo>
                    <a:lnTo>
                      <a:pt x="96499" y="37976"/>
                    </a:lnTo>
                    <a:lnTo>
                      <a:pt x="100313" y="29815"/>
                    </a:lnTo>
                    <a:lnTo>
                      <a:pt x="104762" y="21653"/>
                    </a:lnTo>
                    <a:lnTo>
                      <a:pt x="110013" y="14178"/>
                    </a:lnTo>
                    <a:lnTo>
                      <a:pt x="116273" y="8353"/>
                    </a:lnTo>
                    <a:lnTo>
                      <a:pt x="123547" y="4547"/>
                    </a:lnTo>
                    <a:lnTo>
                      <a:pt x="131529" y="2784"/>
                    </a:lnTo>
                    <a:lnTo>
                      <a:pt x="139723" y="3029"/>
                    </a:lnTo>
                    <a:lnTo>
                      <a:pt x="147823" y="5047"/>
                    </a:lnTo>
                    <a:lnTo>
                      <a:pt x="155716" y="8653"/>
                    </a:lnTo>
                    <a:lnTo>
                      <a:pt x="163397" y="13805"/>
                    </a:lnTo>
                    <a:lnTo>
                      <a:pt x="170890" y="20343"/>
                    </a:lnTo>
                    <a:lnTo>
                      <a:pt x="178074" y="28171"/>
                    </a:lnTo>
                    <a:lnTo>
                      <a:pt x="184680" y="37327"/>
                    </a:lnTo>
                    <a:lnTo>
                      <a:pt x="190607" y="47704"/>
                    </a:lnTo>
                    <a:lnTo>
                      <a:pt x="195910" y="58927"/>
                    </a:lnTo>
                    <a:lnTo>
                      <a:pt x="200708" y="70452"/>
                    </a:lnTo>
                    <a:lnTo>
                      <a:pt x="205135" y="81911"/>
                    </a:lnTo>
                    <a:lnTo>
                      <a:pt x="209804" y="92038"/>
                    </a:lnTo>
                    <a:lnTo>
                      <a:pt x="215546" y="97825"/>
                    </a:lnTo>
                    <a:lnTo>
                      <a:pt x="221981" y="98253"/>
                    </a:lnTo>
                    <a:lnTo>
                      <a:pt x="228323" y="95494"/>
                    </a:lnTo>
                    <a:lnTo>
                      <a:pt x="234897" y="91183"/>
                    </a:lnTo>
                    <a:lnTo>
                      <a:pt x="242474" y="86369"/>
                    </a:lnTo>
                    <a:lnTo>
                      <a:pt x="251397" y="81585"/>
                    </a:lnTo>
                    <a:lnTo>
                      <a:pt x="261775" y="77186"/>
                    </a:lnTo>
                    <a:lnTo>
                      <a:pt x="273696" y="73512"/>
                    </a:lnTo>
                    <a:lnTo>
                      <a:pt x="287030" y="70658"/>
                    </a:lnTo>
                    <a:lnTo>
                      <a:pt x="301199" y="68380"/>
                    </a:lnTo>
                    <a:lnTo>
                      <a:pt x="315312" y="66225"/>
                    </a:lnTo>
                    <a:lnTo>
                      <a:pt x="328864" y="63912"/>
                    </a:lnTo>
                    <a:lnTo>
                      <a:pt x="341570" y="61184"/>
                    </a:lnTo>
                    <a:lnTo>
                      <a:pt x="353185" y="57741"/>
                    </a:lnTo>
                    <a:lnTo>
                      <a:pt x="363682" y="53489"/>
                    </a:lnTo>
                    <a:lnTo>
                      <a:pt x="372560" y="48344"/>
                    </a:lnTo>
                    <a:lnTo>
                      <a:pt x="378796" y="42141"/>
                    </a:lnTo>
                    <a:lnTo>
                      <a:pt x="382055" y="34903"/>
                    </a:lnTo>
                    <a:lnTo>
                      <a:pt x="382295" y="27113"/>
                    </a:lnTo>
                    <a:lnTo>
                      <a:pt x="379423" y="19578"/>
                    </a:lnTo>
                    <a:lnTo>
                      <a:pt x="373713" y="12747"/>
                    </a:lnTo>
                    <a:lnTo>
                      <a:pt x="365678" y="7029"/>
                    </a:lnTo>
                    <a:lnTo>
                      <a:pt x="355869" y="2944"/>
                    </a:lnTo>
                    <a:lnTo>
                      <a:pt x="344766" y="615"/>
                    </a:lnTo>
                    <a:lnTo>
                      <a:pt x="332910" y="0"/>
                    </a:lnTo>
                    <a:lnTo>
                      <a:pt x="320887" y="1093"/>
                    </a:lnTo>
                    <a:lnTo>
                      <a:pt x="309036" y="3716"/>
                    </a:lnTo>
                    <a:lnTo>
                      <a:pt x="297792" y="7746"/>
                    </a:lnTo>
                    <a:lnTo>
                      <a:pt x="287767" y="13191"/>
                    </a:lnTo>
                    <a:lnTo>
                      <a:pt x="279175" y="19929"/>
                    </a:lnTo>
                    <a:lnTo>
                      <a:pt x="272067" y="27892"/>
                    </a:lnTo>
                    <a:lnTo>
                      <a:pt x="266501" y="37140"/>
                    </a:lnTo>
                    <a:lnTo>
                      <a:pt x="262351" y="47579"/>
                    </a:lnTo>
                    <a:lnTo>
                      <a:pt x="259527" y="58843"/>
                    </a:lnTo>
                    <a:lnTo>
                      <a:pt x="258064" y="70396"/>
                    </a:lnTo>
                    <a:lnTo>
                      <a:pt x="257859" y="81900"/>
                    </a:lnTo>
                    <a:lnTo>
                      <a:pt x="258853" y="93064"/>
                    </a:lnTo>
                    <a:lnTo>
                      <a:pt x="261116" y="103561"/>
                    </a:lnTo>
                    <a:lnTo>
                      <a:pt x="264567" y="113281"/>
                    </a:lnTo>
                    <a:lnTo>
                      <a:pt x="269173" y="122131"/>
                    </a:lnTo>
                    <a:lnTo>
                      <a:pt x="275013" y="129936"/>
                    </a:lnTo>
                    <a:lnTo>
                      <a:pt x="282017" y="136699"/>
                    </a:lnTo>
                    <a:lnTo>
                      <a:pt x="289990" y="142242"/>
                    </a:lnTo>
                    <a:lnTo>
                      <a:pt x="298712" y="146144"/>
                    </a:lnTo>
                    <a:lnTo>
                      <a:pt x="307981" y="148323"/>
                    </a:lnTo>
                    <a:lnTo>
                      <a:pt x="317567" y="148959"/>
                    </a:lnTo>
                    <a:lnTo>
                      <a:pt x="328364" y="148270"/>
                    </a:lnTo>
                    <a:lnTo>
                      <a:pt x="343549" y="145078"/>
                    </a:lnTo>
                    <a:lnTo>
                      <a:pt x="368498" y="13743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288433" y="126341"/>
                <a:ext cx="18345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263214">
                    <a:moveTo>
                      <a:pt x="7816" y="0"/>
                    </a:moveTo>
                    <a:lnTo>
                      <a:pt x="4948" y="8936"/>
                    </a:lnTo>
                    <a:lnTo>
                      <a:pt x="2807" y="18563"/>
                    </a:lnTo>
                    <a:lnTo>
                      <a:pt x="1208" y="29850"/>
                    </a:lnTo>
                    <a:lnTo>
                      <a:pt x="200" y="42518"/>
                    </a:lnTo>
                    <a:lnTo>
                      <a:pt x="0" y="55997"/>
                    </a:lnTo>
                    <a:lnTo>
                      <a:pt x="652" y="69874"/>
                    </a:lnTo>
                    <a:lnTo>
                      <a:pt x="1889" y="84082"/>
                    </a:lnTo>
                    <a:lnTo>
                      <a:pt x="3254" y="98822"/>
                    </a:lnTo>
                    <a:lnTo>
                      <a:pt x="4468" y="114167"/>
                    </a:lnTo>
                    <a:lnTo>
                      <a:pt x="5603" y="129741"/>
                    </a:lnTo>
                    <a:lnTo>
                      <a:pt x="6972" y="144823"/>
                    </a:lnTo>
                    <a:lnTo>
                      <a:pt x="8739" y="159047"/>
                    </a:lnTo>
                    <a:lnTo>
                      <a:pt x="10757" y="172549"/>
                    </a:lnTo>
                    <a:lnTo>
                      <a:pt x="12658" y="185763"/>
                    </a:lnTo>
                    <a:lnTo>
                      <a:pt x="14233" y="198974"/>
                    </a:lnTo>
                    <a:lnTo>
                      <a:pt x="15447" y="211889"/>
                    </a:lnTo>
                    <a:lnTo>
                      <a:pt x="16468" y="225092"/>
                    </a:lnTo>
                    <a:lnTo>
                      <a:pt x="17382" y="240867"/>
                    </a:lnTo>
                    <a:lnTo>
                      <a:pt x="18344" y="2632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317306" y="56853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5" name="Group 84"/>
          <p:cNvGrpSpPr/>
          <p:nvPr/>
        </p:nvGrpSpPr>
        <p:grpSpPr>
          <a:xfrm>
            <a:off x="132923" y="1421873"/>
            <a:ext cx="7998104" cy="676589"/>
            <a:chOff x="132923" y="1421873"/>
            <a:chExt cx="7998104" cy="676589"/>
          </a:xfrm>
        </p:grpSpPr>
        <p:grpSp>
          <p:nvGrpSpPr>
            <p:cNvPr id="40" name="Group 39"/>
            <p:cNvGrpSpPr/>
            <p:nvPr/>
          </p:nvGrpSpPr>
          <p:grpSpPr>
            <a:xfrm>
              <a:off x="132923" y="1479664"/>
              <a:ext cx="536659" cy="463107"/>
              <a:chOff x="132923" y="1479664"/>
              <a:chExt cx="536659" cy="463107"/>
            </a:xfrm>
          </p:grpSpPr>
          <p:sp>
            <p:nvSpPr>
              <p:cNvPr id="38" name="Freeform 37"/>
              <p:cNvSpPr/>
              <p:nvPr/>
            </p:nvSpPr>
            <p:spPr>
              <a:xfrm>
                <a:off x="299619" y="1578059"/>
                <a:ext cx="195221" cy="294396"/>
              </a:xfrm>
              <a:custGeom>
                <a:avLst/>
                <a:gdLst/>
                <a:ahLst/>
                <a:cxnLst/>
                <a:rect l="0" t="0" r="0" b="0"/>
                <a:pathLst>
                  <a:path w="195221" h="294396">
                    <a:moveTo>
                      <a:pt x="37292" y="28918"/>
                    </a:moveTo>
                    <a:lnTo>
                      <a:pt x="31492" y="34853"/>
                    </a:lnTo>
                    <a:lnTo>
                      <a:pt x="26568" y="41057"/>
                    </a:lnTo>
                    <a:lnTo>
                      <a:pt x="22065" y="48153"/>
                    </a:lnTo>
                    <a:lnTo>
                      <a:pt x="17844" y="56093"/>
                    </a:lnTo>
                    <a:lnTo>
                      <a:pt x="13831" y="64740"/>
                    </a:lnTo>
                    <a:lnTo>
                      <a:pt x="9963" y="73863"/>
                    </a:lnTo>
                    <a:lnTo>
                      <a:pt x="6011" y="80787"/>
                    </a:lnTo>
                    <a:lnTo>
                      <a:pt x="2450" y="82276"/>
                    </a:lnTo>
                    <a:lnTo>
                      <a:pt x="431" y="79307"/>
                    </a:lnTo>
                    <a:lnTo>
                      <a:pt x="0" y="73461"/>
                    </a:lnTo>
                    <a:lnTo>
                      <a:pt x="794" y="65849"/>
                    </a:lnTo>
                    <a:lnTo>
                      <a:pt x="2460" y="57157"/>
                    </a:lnTo>
                    <a:lnTo>
                      <a:pt x="4729" y="47802"/>
                    </a:lnTo>
                    <a:lnTo>
                      <a:pt x="7576" y="38199"/>
                    </a:lnTo>
                    <a:lnTo>
                      <a:pt x="11173" y="28807"/>
                    </a:lnTo>
                    <a:lnTo>
                      <a:pt x="15565" y="19864"/>
                    </a:lnTo>
                    <a:lnTo>
                      <a:pt x="20822" y="11889"/>
                    </a:lnTo>
                    <a:lnTo>
                      <a:pt x="27108" y="5740"/>
                    </a:lnTo>
                    <a:lnTo>
                      <a:pt x="34406" y="1727"/>
                    </a:lnTo>
                    <a:lnTo>
                      <a:pt x="42239" y="0"/>
                    </a:lnTo>
                    <a:lnTo>
                      <a:pt x="49803" y="802"/>
                    </a:lnTo>
                    <a:lnTo>
                      <a:pt x="56667" y="4013"/>
                    </a:lnTo>
                    <a:lnTo>
                      <a:pt x="62918" y="9405"/>
                    </a:lnTo>
                    <a:lnTo>
                      <a:pt x="68956" y="16827"/>
                    </a:lnTo>
                    <a:lnTo>
                      <a:pt x="75047" y="26003"/>
                    </a:lnTo>
                    <a:lnTo>
                      <a:pt x="80970" y="36738"/>
                    </a:lnTo>
                    <a:lnTo>
                      <a:pt x="86121" y="48990"/>
                    </a:lnTo>
                    <a:lnTo>
                      <a:pt x="90219" y="62601"/>
                    </a:lnTo>
                    <a:lnTo>
                      <a:pt x="93293" y="77316"/>
                    </a:lnTo>
                    <a:lnTo>
                      <a:pt x="95514" y="92871"/>
                    </a:lnTo>
                    <a:lnTo>
                      <a:pt x="97081" y="109038"/>
                    </a:lnTo>
                    <a:lnTo>
                      <a:pt x="98167" y="125640"/>
                    </a:lnTo>
                    <a:lnTo>
                      <a:pt x="98912" y="142545"/>
                    </a:lnTo>
                    <a:lnTo>
                      <a:pt x="99415" y="159648"/>
                    </a:lnTo>
                    <a:lnTo>
                      <a:pt x="99585" y="176557"/>
                    </a:lnTo>
                    <a:lnTo>
                      <a:pt x="99168" y="192611"/>
                    </a:lnTo>
                    <a:lnTo>
                      <a:pt x="98066" y="207516"/>
                    </a:lnTo>
                    <a:lnTo>
                      <a:pt x="96171" y="221151"/>
                    </a:lnTo>
                    <a:lnTo>
                      <a:pt x="93296" y="233398"/>
                    </a:lnTo>
                    <a:lnTo>
                      <a:pt x="89434" y="244341"/>
                    </a:lnTo>
                    <a:lnTo>
                      <a:pt x="84721" y="254200"/>
                    </a:lnTo>
                    <a:lnTo>
                      <a:pt x="79341" y="263224"/>
                    </a:lnTo>
                    <a:lnTo>
                      <a:pt x="73456" y="271627"/>
                    </a:lnTo>
                    <a:lnTo>
                      <a:pt x="66878" y="279256"/>
                    </a:lnTo>
                    <a:lnTo>
                      <a:pt x="59099" y="285629"/>
                    </a:lnTo>
                    <a:lnTo>
                      <a:pt x="49951" y="290568"/>
                    </a:lnTo>
                    <a:lnTo>
                      <a:pt x="40045" y="293715"/>
                    </a:lnTo>
                    <a:lnTo>
                      <a:pt x="30543" y="294395"/>
                    </a:lnTo>
                    <a:lnTo>
                      <a:pt x="22091" y="292472"/>
                    </a:lnTo>
                    <a:lnTo>
                      <a:pt x="15132" y="288094"/>
                    </a:lnTo>
                    <a:lnTo>
                      <a:pt x="10140" y="281427"/>
                    </a:lnTo>
                    <a:lnTo>
                      <a:pt x="7170" y="272810"/>
                    </a:lnTo>
                    <a:lnTo>
                      <a:pt x="6278" y="263147"/>
                    </a:lnTo>
                    <a:lnTo>
                      <a:pt x="7709" y="253751"/>
                    </a:lnTo>
                    <a:lnTo>
                      <a:pt x="11375" y="245342"/>
                    </a:lnTo>
                    <a:lnTo>
                      <a:pt x="17086" y="238397"/>
                    </a:lnTo>
                    <a:lnTo>
                      <a:pt x="24731" y="233407"/>
                    </a:lnTo>
                    <a:lnTo>
                      <a:pt x="34051" y="230426"/>
                    </a:lnTo>
                    <a:lnTo>
                      <a:pt x="44544" y="229186"/>
                    </a:lnTo>
                    <a:lnTo>
                      <a:pt x="55570" y="229318"/>
                    </a:lnTo>
                    <a:lnTo>
                      <a:pt x="66722" y="230470"/>
                    </a:lnTo>
                    <a:lnTo>
                      <a:pt x="77817" y="232357"/>
                    </a:lnTo>
                    <a:lnTo>
                      <a:pt x="88800" y="234759"/>
                    </a:lnTo>
                    <a:lnTo>
                      <a:pt x="99675" y="237513"/>
                    </a:lnTo>
                    <a:lnTo>
                      <a:pt x="110622" y="240342"/>
                    </a:lnTo>
                    <a:lnTo>
                      <a:pt x="121972" y="242863"/>
                    </a:lnTo>
                    <a:lnTo>
                      <a:pt x="133861" y="244886"/>
                    </a:lnTo>
                    <a:lnTo>
                      <a:pt x="145853" y="246218"/>
                    </a:lnTo>
                    <a:lnTo>
                      <a:pt x="158321" y="246595"/>
                    </a:lnTo>
                    <a:lnTo>
                      <a:pt x="173480" y="244930"/>
                    </a:lnTo>
                    <a:lnTo>
                      <a:pt x="195220" y="23948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132923" y="1479664"/>
                <a:ext cx="536659" cy="463107"/>
              </a:xfrm>
              <a:custGeom>
                <a:avLst/>
                <a:gdLst/>
                <a:ahLst/>
                <a:cxnLst/>
                <a:rect l="0" t="0" r="0" b="0"/>
                <a:pathLst>
                  <a:path w="536659" h="463107">
                    <a:moveTo>
                      <a:pt x="277688" y="971"/>
                    </a:moveTo>
                    <a:lnTo>
                      <a:pt x="263153" y="1038"/>
                    </a:lnTo>
                    <a:lnTo>
                      <a:pt x="250522" y="1679"/>
                    </a:lnTo>
                    <a:lnTo>
                      <a:pt x="238613" y="2975"/>
                    </a:lnTo>
                    <a:lnTo>
                      <a:pt x="226958" y="4835"/>
                    </a:lnTo>
                    <a:lnTo>
                      <a:pt x="215118" y="7151"/>
                    </a:lnTo>
                    <a:lnTo>
                      <a:pt x="202882" y="9822"/>
                    </a:lnTo>
                    <a:lnTo>
                      <a:pt x="190387" y="12919"/>
                    </a:lnTo>
                    <a:lnTo>
                      <a:pt x="177996" y="16674"/>
                    </a:lnTo>
                    <a:lnTo>
                      <a:pt x="165920" y="21163"/>
                    </a:lnTo>
                    <a:lnTo>
                      <a:pt x="154202" y="26312"/>
                    </a:lnTo>
                    <a:lnTo>
                      <a:pt x="142800" y="31993"/>
                    </a:lnTo>
                    <a:lnTo>
                      <a:pt x="131649" y="38079"/>
                    </a:lnTo>
                    <a:lnTo>
                      <a:pt x="120686" y="44623"/>
                    </a:lnTo>
                    <a:lnTo>
                      <a:pt x="109859" y="51848"/>
                    </a:lnTo>
                    <a:lnTo>
                      <a:pt x="99130" y="59820"/>
                    </a:lnTo>
                    <a:lnTo>
                      <a:pt x="88636" y="68461"/>
                    </a:lnTo>
                    <a:lnTo>
                      <a:pt x="78663" y="77640"/>
                    </a:lnTo>
                    <a:lnTo>
                      <a:pt x="69324" y="87223"/>
                    </a:lnTo>
                    <a:lnTo>
                      <a:pt x="60579" y="97099"/>
                    </a:lnTo>
                    <a:lnTo>
                      <a:pt x="52319" y="107181"/>
                    </a:lnTo>
                    <a:lnTo>
                      <a:pt x="44432" y="117406"/>
                    </a:lnTo>
                    <a:lnTo>
                      <a:pt x="36982" y="127730"/>
                    </a:lnTo>
                    <a:lnTo>
                      <a:pt x="30198" y="138121"/>
                    </a:lnTo>
                    <a:lnTo>
                      <a:pt x="24156" y="148562"/>
                    </a:lnTo>
                    <a:lnTo>
                      <a:pt x="18945" y="159201"/>
                    </a:lnTo>
                    <a:lnTo>
                      <a:pt x="14743" y="170336"/>
                    </a:lnTo>
                    <a:lnTo>
                      <a:pt x="11543" y="182090"/>
                    </a:lnTo>
                    <a:lnTo>
                      <a:pt x="9037" y="194426"/>
                    </a:lnTo>
                    <a:lnTo>
                      <a:pt x="6732" y="207239"/>
                    </a:lnTo>
                    <a:lnTo>
                      <a:pt x="4333" y="220410"/>
                    </a:lnTo>
                    <a:lnTo>
                      <a:pt x="2059" y="233679"/>
                    </a:lnTo>
                    <a:lnTo>
                      <a:pt x="517" y="246660"/>
                    </a:lnTo>
                    <a:lnTo>
                      <a:pt x="0" y="259171"/>
                    </a:lnTo>
                    <a:lnTo>
                      <a:pt x="485" y="271369"/>
                    </a:lnTo>
                    <a:lnTo>
                      <a:pt x="1807" y="283632"/>
                    </a:lnTo>
                    <a:lnTo>
                      <a:pt x="3773" y="296178"/>
                    </a:lnTo>
                    <a:lnTo>
                      <a:pt x="6211" y="308893"/>
                    </a:lnTo>
                    <a:lnTo>
                      <a:pt x="8986" y="321436"/>
                    </a:lnTo>
                    <a:lnTo>
                      <a:pt x="12000" y="333613"/>
                    </a:lnTo>
                    <a:lnTo>
                      <a:pt x="15344" y="345231"/>
                    </a:lnTo>
                    <a:lnTo>
                      <a:pt x="19274" y="356033"/>
                    </a:lnTo>
                    <a:lnTo>
                      <a:pt x="23888" y="365963"/>
                    </a:lnTo>
                    <a:lnTo>
                      <a:pt x="29293" y="375122"/>
                    </a:lnTo>
                    <a:lnTo>
                      <a:pt x="35679" y="383668"/>
                    </a:lnTo>
                    <a:lnTo>
                      <a:pt x="43051" y="391755"/>
                    </a:lnTo>
                    <a:lnTo>
                      <a:pt x="51274" y="399510"/>
                    </a:lnTo>
                    <a:lnTo>
                      <a:pt x="60164" y="407032"/>
                    </a:lnTo>
                    <a:lnTo>
                      <a:pt x="69554" y="414392"/>
                    </a:lnTo>
                    <a:lnTo>
                      <a:pt x="79469" y="421642"/>
                    </a:lnTo>
                    <a:lnTo>
                      <a:pt x="90109" y="428816"/>
                    </a:lnTo>
                    <a:lnTo>
                      <a:pt x="101527" y="435930"/>
                    </a:lnTo>
                    <a:lnTo>
                      <a:pt x="113636" y="442673"/>
                    </a:lnTo>
                    <a:lnTo>
                      <a:pt x="126296" y="448442"/>
                    </a:lnTo>
                    <a:lnTo>
                      <a:pt x="139374" y="452986"/>
                    </a:lnTo>
                    <a:lnTo>
                      <a:pt x="152920" y="456374"/>
                    </a:lnTo>
                    <a:lnTo>
                      <a:pt x="167151" y="458814"/>
                    </a:lnTo>
                    <a:lnTo>
                      <a:pt x="182129" y="460531"/>
                    </a:lnTo>
                    <a:lnTo>
                      <a:pt x="197612" y="461719"/>
                    </a:lnTo>
                    <a:lnTo>
                      <a:pt x="213158" y="462533"/>
                    </a:lnTo>
                    <a:lnTo>
                      <a:pt x="228504" y="463078"/>
                    </a:lnTo>
                    <a:lnTo>
                      <a:pt x="243572" y="463106"/>
                    </a:lnTo>
                    <a:lnTo>
                      <a:pt x="258376" y="462062"/>
                    </a:lnTo>
                    <a:lnTo>
                      <a:pt x="272963" y="459725"/>
                    </a:lnTo>
                    <a:lnTo>
                      <a:pt x="287388" y="456187"/>
                    </a:lnTo>
                    <a:lnTo>
                      <a:pt x="301693" y="451670"/>
                    </a:lnTo>
                    <a:lnTo>
                      <a:pt x="315913" y="446404"/>
                    </a:lnTo>
                    <a:lnTo>
                      <a:pt x="330075" y="440429"/>
                    </a:lnTo>
                    <a:lnTo>
                      <a:pt x="344197" y="433594"/>
                    </a:lnTo>
                    <a:lnTo>
                      <a:pt x="358287" y="425888"/>
                    </a:lnTo>
                    <a:lnTo>
                      <a:pt x="372190" y="417426"/>
                    </a:lnTo>
                    <a:lnTo>
                      <a:pt x="385605" y="408368"/>
                    </a:lnTo>
                    <a:lnTo>
                      <a:pt x="398403" y="398871"/>
                    </a:lnTo>
                    <a:lnTo>
                      <a:pt x="410454" y="389222"/>
                    </a:lnTo>
                    <a:lnTo>
                      <a:pt x="421554" y="379825"/>
                    </a:lnTo>
                    <a:lnTo>
                      <a:pt x="431693" y="370872"/>
                    </a:lnTo>
                    <a:lnTo>
                      <a:pt x="441163" y="362217"/>
                    </a:lnTo>
                    <a:lnTo>
                      <a:pt x="450451" y="353486"/>
                    </a:lnTo>
                    <a:lnTo>
                      <a:pt x="459844" y="344460"/>
                    </a:lnTo>
                    <a:lnTo>
                      <a:pt x="469122" y="335091"/>
                    </a:lnTo>
                    <a:lnTo>
                      <a:pt x="477672" y="325415"/>
                    </a:lnTo>
                    <a:lnTo>
                      <a:pt x="485205" y="315490"/>
                    </a:lnTo>
                    <a:lnTo>
                      <a:pt x="491907" y="305214"/>
                    </a:lnTo>
                    <a:lnTo>
                      <a:pt x="498249" y="294330"/>
                    </a:lnTo>
                    <a:lnTo>
                      <a:pt x="504549" y="282748"/>
                    </a:lnTo>
                    <a:lnTo>
                      <a:pt x="510780" y="270530"/>
                    </a:lnTo>
                    <a:lnTo>
                      <a:pt x="516672" y="257796"/>
                    </a:lnTo>
                    <a:lnTo>
                      <a:pt x="522079" y="244669"/>
                    </a:lnTo>
                    <a:lnTo>
                      <a:pt x="526846" y="231090"/>
                    </a:lnTo>
                    <a:lnTo>
                      <a:pt x="530743" y="216837"/>
                    </a:lnTo>
                    <a:lnTo>
                      <a:pt x="533726" y="201844"/>
                    </a:lnTo>
                    <a:lnTo>
                      <a:pt x="535745" y="186352"/>
                    </a:lnTo>
                    <a:lnTo>
                      <a:pt x="536658" y="170800"/>
                    </a:lnTo>
                    <a:lnTo>
                      <a:pt x="536491" y="155449"/>
                    </a:lnTo>
                    <a:lnTo>
                      <a:pt x="535244" y="140378"/>
                    </a:lnTo>
                    <a:lnTo>
                      <a:pt x="532812" y="125572"/>
                    </a:lnTo>
                    <a:lnTo>
                      <a:pt x="529246" y="110988"/>
                    </a:lnTo>
                    <a:lnTo>
                      <a:pt x="524565" y="96736"/>
                    </a:lnTo>
                    <a:lnTo>
                      <a:pt x="518673" y="83078"/>
                    </a:lnTo>
                    <a:lnTo>
                      <a:pt x="511627" y="70115"/>
                    </a:lnTo>
                    <a:lnTo>
                      <a:pt x="503285" y="57951"/>
                    </a:lnTo>
                    <a:lnTo>
                      <a:pt x="493251" y="46774"/>
                    </a:lnTo>
                    <a:lnTo>
                      <a:pt x="481461" y="36593"/>
                    </a:lnTo>
                    <a:lnTo>
                      <a:pt x="468137" y="27434"/>
                    </a:lnTo>
                    <a:lnTo>
                      <a:pt x="453598" y="19420"/>
                    </a:lnTo>
                    <a:lnTo>
                      <a:pt x="438156" y="12517"/>
                    </a:lnTo>
                    <a:lnTo>
                      <a:pt x="422230" y="6880"/>
                    </a:lnTo>
                    <a:lnTo>
                      <a:pt x="406320" y="2917"/>
                    </a:lnTo>
                    <a:lnTo>
                      <a:pt x="390696" y="695"/>
                    </a:lnTo>
                    <a:lnTo>
                      <a:pt x="375427" y="0"/>
                    </a:lnTo>
                    <a:lnTo>
                      <a:pt x="360481" y="512"/>
                    </a:lnTo>
                    <a:lnTo>
                      <a:pt x="345798" y="1928"/>
                    </a:lnTo>
                    <a:lnTo>
                      <a:pt x="331479" y="3995"/>
                    </a:lnTo>
                    <a:lnTo>
                      <a:pt x="317776" y="6519"/>
                    </a:lnTo>
                    <a:lnTo>
                      <a:pt x="304790" y="9356"/>
                    </a:lnTo>
                    <a:lnTo>
                      <a:pt x="292911" y="12253"/>
                    </a:lnTo>
                    <a:lnTo>
                      <a:pt x="281724" y="15124"/>
                    </a:lnTo>
                    <a:lnTo>
                      <a:pt x="270247" y="18220"/>
                    </a:lnTo>
                    <a:lnTo>
                      <a:pt x="256631" y="220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835032" y="1502350"/>
              <a:ext cx="1186111" cy="455329"/>
              <a:chOff x="835032" y="1502350"/>
              <a:chExt cx="1186111" cy="455329"/>
            </a:xfrm>
          </p:grpSpPr>
          <p:sp>
            <p:nvSpPr>
              <p:cNvPr id="41" name="Freeform 40"/>
              <p:cNvSpPr/>
              <p:nvPr/>
            </p:nvSpPr>
            <p:spPr>
              <a:xfrm>
                <a:off x="835032" y="1591036"/>
                <a:ext cx="361109" cy="366643"/>
              </a:xfrm>
              <a:custGeom>
                <a:avLst/>
                <a:gdLst/>
                <a:ahLst/>
                <a:cxnLst/>
                <a:rect l="0" t="0" r="0" b="0"/>
                <a:pathLst>
                  <a:path w="361109" h="366643">
                    <a:moveTo>
                      <a:pt x="112203" y="16599"/>
                    </a:moveTo>
                    <a:lnTo>
                      <a:pt x="103402" y="19600"/>
                    </a:lnTo>
                    <a:lnTo>
                      <a:pt x="95055" y="23023"/>
                    </a:lnTo>
                    <a:lnTo>
                      <a:pt x="86361" y="27219"/>
                    </a:lnTo>
                    <a:lnTo>
                      <a:pt x="77413" y="32119"/>
                    </a:lnTo>
                    <a:lnTo>
                      <a:pt x="68566" y="37600"/>
                    </a:lnTo>
                    <a:lnTo>
                      <a:pt x="60032" y="43535"/>
                    </a:lnTo>
                    <a:lnTo>
                      <a:pt x="52016" y="49970"/>
                    </a:lnTo>
                    <a:lnTo>
                      <a:pt x="44787" y="57116"/>
                    </a:lnTo>
                    <a:lnTo>
                      <a:pt x="38410" y="65034"/>
                    </a:lnTo>
                    <a:lnTo>
                      <a:pt x="32790" y="73638"/>
                    </a:lnTo>
                    <a:lnTo>
                      <a:pt x="27773" y="82792"/>
                    </a:lnTo>
                    <a:lnTo>
                      <a:pt x="23209" y="92358"/>
                    </a:lnTo>
                    <a:lnTo>
                      <a:pt x="18973" y="102222"/>
                    </a:lnTo>
                    <a:lnTo>
                      <a:pt x="14966" y="112296"/>
                    </a:lnTo>
                    <a:lnTo>
                      <a:pt x="11124" y="122526"/>
                    </a:lnTo>
                    <a:lnTo>
                      <a:pt x="7560" y="133192"/>
                    </a:lnTo>
                    <a:lnTo>
                      <a:pt x="4545" y="144877"/>
                    </a:lnTo>
                    <a:lnTo>
                      <a:pt x="2191" y="157808"/>
                    </a:lnTo>
                    <a:lnTo>
                      <a:pt x="610" y="171579"/>
                    </a:lnTo>
                    <a:lnTo>
                      <a:pt x="0" y="185362"/>
                    </a:lnTo>
                    <a:lnTo>
                      <a:pt x="373" y="198668"/>
                    </a:lnTo>
                    <a:lnTo>
                      <a:pt x="1760" y="211363"/>
                    </a:lnTo>
                    <a:lnTo>
                      <a:pt x="4286" y="223495"/>
                    </a:lnTo>
                    <a:lnTo>
                      <a:pt x="7911" y="235176"/>
                    </a:lnTo>
                    <a:lnTo>
                      <a:pt x="12462" y="246682"/>
                    </a:lnTo>
                    <a:lnTo>
                      <a:pt x="17734" y="258414"/>
                    </a:lnTo>
                    <a:lnTo>
                      <a:pt x="23537" y="270566"/>
                    </a:lnTo>
                    <a:lnTo>
                      <a:pt x="29720" y="282832"/>
                    </a:lnTo>
                    <a:lnTo>
                      <a:pt x="36169" y="294535"/>
                    </a:lnTo>
                    <a:lnTo>
                      <a:pt x="42807" y="305325"/>
                    </a:lnTo>
                    <a:lnTo>
                      <a:pt x="49739" y="315027"/>
                    </a:lnTo>
                    <a:lnTo>
                      <a:pt x="57231" y="323471"/>
                    </a:lnTo>
                    <a:lnTo>
                      <a:pt x="65386" y="330704"/>
                    </a:lnTo>
                    <a:lnTo>
                      <a:pt x="74152" y="336917"/>
                    </a:lnTo>
                    <a:lnTo>
                      <a:pt x="83415" y="342340"/>
                    </a:lnTo>
                    <a:lnTo>
                      <a:pt x="93059" y="347180"/>
                    </a:lnTo>
                    <a:lnTo>
                      <a:pt x="103146" y="351604"/>
                    </a:lnTo>
                    <a:lnTo>
                      <a:pt x="113902" y="355736"/>
                    </a:lnTo>
                    <a:lnTo>
                      <a:pt x="125398" y="359658"/>
                    </a:lnTo>
                    <a:lnTo>
                      <a:pt x="137559" y="363107"/>
                    </a:lnTo>
                    <a:lnTo>
                      <a:pt x="150254" y="365511"/>
                    </a:lnTo>
                    <a:lnTo>
                      <a:pt x="163346" y="366642"/>
                    </a:lnTo>
                    <a:lnTo>
                      <a:pt x="176562" y="366586"/>
                    </a:lnTo>
                    <a:lnTo>
                      <a:pt x="189507" y="365560"/>
                    </a:lnTo>
                    <a:lnTo>
                      <a:pt x="201991" y="363796"/>
                    </a:lnTo>
                    <a:lnTo>
                      <a:pt x="213999" y="361495"/>
                    </a:lnTo>
                    <a:lnTo>
                      <a:pt x="225603" y="358812"/>
                    </a:lnTo>
                    <a:lnTo>
                      <a:pt x="236889" y="355861"/>
                    </a:lnTo>
                    <a:lnTo>
                      <a:pt x="247774" y="352558"/>
                    </a:lnTo>
                    <a:lnTo>
                      <a:pt x="258018" y="348657"/>
                    </a:lnTo>
                    <a:lnTo>
                      <a:pt x="267541" y="344061"/>
                    </a:lnTo>
                    <a:lnTo>
                      <a:pt x="276412" y="338669"/>
                    </a:lnTo>
                    <a:lnTo>
                      <a:pt x="284757" y="332291"/>
                    </a:lnTo>
                    <a:lnTo>
                      <a:pt x="292705" y="324920"/>
                    </a:lnTo>
                    <a:lnTo>
                      <a:pt x="300367" y="316528"/>
                    </a:lnTo>
                    <a:lnTo>
                      <a:pt x="307825" y="306992"/>
                    </a:lnTo>
                    <a:lnTo>
                      <a:pt x="315137" y="296359"/>
                    </a:lnTo>
                    <a:lnTo>
                      <a:pt x="322185" y="284966"/>
                    </a:lnTo>
                    <a:lnTo>
                      <a:pt x="328691" y="273326"/>
                    </a:lnTo>
                    <a:lnTo>
                      <a:pt x="334548" y="261759"/>
                    </a:lnTo>
                    <a:lnTo>
                      <a:pt x="339803" y="250384"/>
                    </a:lnTo>
                    <a:lnTo>
                      <a:pt x="344566" y="239213"/>
                    </a:lnTo>
                    <a:lnTo>
                      <a:pt x="348952" y="228212"/>
                    </a:lnTo>
                    <a:lnTo>
                      <a:pt x="352898" y="217180"/>
                    </a:lnTo>
                    <a:lnTo>
                      <a:pt x="356176" y="205774"/>
                    </a:lnTo>
                    <a:lnTo>
                      <a:pt x="358712" y="193839"/>
                    </a:lnTo>
                    <a:lnTo>
                      <a:pt x="360414" y="181550"/>
                    </a:lnTo>
                    <a:lnTo>
                      <a:pt x="361108" y="169300"/>
                    </a:lnTo>
                    <a:lnTo>
                      <a:pt x="360795" y="157320"/>
                    </a:lnTo>
                    <a:lnTo>
                      <a:pt x="359619" y="145666"/>
                    </a:lnTo>
                    <a:lnTo>
                      <a:pt x="357766" y="134307"/>
                    </a:lnTo>
                    <a:lnTo>
                      <a:pt x="355407" y="123186"/>
                    </a:lnTo>
                    <a:lnTo>
                      <a:pt x="352519" y="112242"/>
                    </a:lnTo>
                    <a:lnTo>
                      <a:pt x="348904" y="101428"/>
                    </a:lnTo>
                    <a:lnTo>
                      <a:pt x="344508" y="90708"/>
                    </a:lnTo>
                    <a:lnTo>
                      <a:pt x="339421" y="80220"/>
                    </a:lnTo>
                    <a:lnTo>
                      <a:pt x="333782" y="70250"/>
                    </a:lnTo>
                    <a:lnTo>
                      <a:pt x="327719" y="60914"/>
                    </a:lnTo>
                    <a:lnTo>
                      <a:pt x="321021" y="52171"/>
                    </a:lnTo>
                    <a:lnTo>
                      <a:pt x="313160" y="43912"/>
                    </a:lnTo>
                    <a:lnTo>
                      <a:pt x="303944" y="36026"/>
                    </a:lnTo>
                    <a:lnTo>
                      <a:pt x="293482" y="28576"/>
                    </a:lnTo>
                    <a:lnTo>
                      <a:pt x="282011" y="21792"/>
                    </a:lnTo>
                    <a:lnTo>
                      <a:pt x="269774" y="15751"/>
                    </a:lnTo>
                    <a:lnTo>
                      <a:pt x="256981" y="10540"/>
                    </a:lnTo>
                    <a:lnTo>
                      <a:pt x="243796" y="6338"/>
                    </a:lnTo>
                    <a:lnTo>
                      <a:pt x="230346" y="3147"/>
                    </a:lnTo>
                    <a:lnTo>
                      <a:pt x="216939" y="1011"/>
                    </a:lnTo>
                    <a:lnTo>
                      <a:pt x="202543" y="0"/>
                    </a:lnTo>
                    <a:lnTo>
                      <a:pt x="183659" y="1140"/>
                    </a:lnTo>
                    <a:lnTo>
                      <a:pt x="154317" y="60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1270225" y="1776091"/>
                <a:ext cx="155964" cy="152509"/>
              </a:xfrm>
              <a:custGeom>
                <a:avLst/>
                <a:gdLst/>
                <a:ahLst/>
                <a:cxnLst/>
                <a:rect l="0" t="0" r="0" b="0"/>
                <a:pathLst>
                  <a:path w="155964" h="152509">
                    <a:moveTo>
                      <a:pt x="13922" y="31586"/>
                    </a:moveTo>
                    <a:lnTo>
                      <a:pt x="10988" y="40387"/>
                    </a:lnTo>
                    <a:lnTo>
                      <a:pt x="8206" y="48734"/>
                    </a:lnTo>
                    <a:lnTo>
                      <a:pt x="5316" y="57432"/>
                    </a:lnTo>
                    <a:lnTo>
                      <a:pt x="2621" y="66553"/>
                    </a:lnTo>
                    <a:lnTo>
                      <a:pt x="753" y="76049"/>
                    </a:lnTo>
                    <a:lnTo>
                      <a:pt x="0" y="85836"/>
                    </a:lnTo>
                    <a:lnTo>
                      <a:pt x="486" y="95677"/>
                    </a:lnTo>
                    <a:lnTo>
                      <a:pt x="2336" y="105203"/>
                    </a:lnTo>
                    <a:lnTo>
                      <a:pt x="5477" y="114231"/>
                    </a:lnTo>
                    <a:lnTo>
                      <a:pt x="9857" y="122597"/>
                    </a:lnTo>
                    <a:lnTo>
                      <a:pt x="15538" y="130070"/>
                    </a:lnTo>
                    <a:lnTo>
                      <a:pt x="22440" y="136610"/>
                    </a:lnTo>
                    <a:lnTo>
                      <a:pt x="30683" y="142172"/>
                    </a:lnTo>
                    <a:lnTo>
                      <a:pt x="40651" y="146617"/>
                    </a:lnTo>
                    <a:lnTo>
                      <a:pt x="52382" y="149971"/>
                    </a:lnTo>
                    <a:lnTo>
                      <a:pt x="65158" y="152072"/>
                    </a:lnTo>
                    <a:lnTo>
                      <a:pt x="77731" y="152508"/>
                    </a:lnTo>
                    <a:lnTo>
                      <a:pt x="89404" y="151204"/>
                    </a:lnTo>
                    <a:lnTo>
                      <a:pt x="100018" y="148209"/>
                    </a:lnTo>
                    <a:lnTo>
                      <a:pt x="109681" y="143533"/>
                    </a:lnTo>
                    <a:lnTo>
                      <a:pt x="118581" y="137351"/>
                    </a:lnTo>
                    <a:lnTo>
                      <a:pt x="126745" y="129947"/>
                    </a:lnTo>
                    <a:lnTo>
                      <a:pt x="134025" y="121616"/>
                    </a:lnTo>
                    <a:lnTo>
                      <a:pt x="140406" y="112603"/>
                    </a:lnTo>
                    <a:lnTo>
                      <a:pt x="145848" y="102944"/>
                    </a:lnTo>
                    <a:lnTo>
                      <a:pt x="150206" y="92475"/>
                    </a:lnTo>
                    <a:lnTo>
                      <a:pt x="153498" y="81177"/>
                    </a:lnTo>
                    <a:lnTo>
                      <a:pt x="155556" y="69318"/>
                    </a:lnTo>
                    <a:lnTo>
                      <a:pt x="155963" y="57358"/>
                    </a:lnTo>
                    <a:lnTo>
                      <a:pt x="154652" y="45586"/>
                    </a:lnTo>
                    <a:lnTo>
                      <a:pt x="152147" y="34541"/>
                    </a:lnTo>
                    <a:lnTo>
                      <a:pt x="149139" y="24014"/>
                    </a:lnTo>
                    <a:lnTo>
                      <a:pt x="145366" y="13084"/>
                    </a:lnTo>
                    <a:lnTo>
                      <a:pt x="140264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1543072" y="1733952"/>
                <a:ext cx="130631" cy="152877"/>
              </a:xfrm>
              <a:custGeom>
                <a:avLst/>
                <a:gdLst/>
                <a:ahLst/>
                <a:cxnLst/>
                <a:rect l="0" t="0" r="0" b="0"/>
                <a:pathLst>
                  <a:path w="130631" h="152877">
                    <a:moveTo>
                      <a:pt x="99044" y="21082"/>
                    </a:moveTo>
                    <a:lnTo>
                      <a:pt x="93109" y="15282"/>
                    </a:lnTo>
                    <a:lnTo>
                      <a:pt x="86905" y="10357"/>
                    </a:lnTo>
                    <a:lnTo>
                      <a:pt x="79809" y="5869"/>
                    </a:lnTo>
                    <a:lnTo>
                      <a:pt x="71869" y="2166"/>
                    </a:lnTo>
                    <a:lnTo>
                      <a:pt x="63222" y="97"/>
                    </a:lnTo>
                    <a:lnTo>
                      <a:pt x="54033" y="0"/>
                    </a:lnTo>
                    <a:lnTo>
                      <a:pt x="44606" y="1897"/>
                    </a:lnTo>
                    <a:lnTo>
                      <a:pt x="35364" y="5760"/>
                    </a:lnTo>
                    <a:lnTo>
                      <a:pt x="26534" y="11363"/>
                    </a:lnTo>
                    <a:lnTo>
                      <a:pt x="18472" y="18531"/>
                    </a:lnTo>
                    <a:lnTo>
                      <a:pt x="11735" y="27229"/>
                    </a:lnTo>
                    <a:lnTo>
                      <a:pt x="6508" y="37292"/>
                    </a:lnTo>
                    <a:lnTo>
                      <a:pt x="2811" y="48300"/>
                    </a:lnTo>
                    <a:lnTo>
                      <a:pt x="689" y="59680"/>
                    </a:lnTo>
                    <a:lnTo>
                      <a:pt x="0" y="71073"/>
                    </a:lnTo>
                    <a:lnTo>
                      <a:pt x="483" y="82331"/>
                    </a:lnTo>
                    <a:lnTo>
                      <a:pt x="1863" y="93424"/>
                    </a:lnTo>
                    <a:lnTo>
                      <a:pt x="3904" y="104359"/>
                    </a:lnTo>
                    <a:lnTo>
                      <a:pt x="6747" y="114837"/>
                    </a:lnTo>
                    <a:lnTo>
                      <a:pt x="10865" y="124275"/>
                    </a:lnTo>
                    <a:lnTo>
                      <a:pt x="16420" y="132435"/>
                    </a:lnTo>
                    <a:lnTo>
                      <a:pt x="23440" y="139237"/>
                    </a:lnTo>
                    <a:lnTo>
                      <a:pt x="31980" y="144590"/>
                    </a:lnTo>
                    <a:lnTo>
                      <a:pt x="41909" y="148593"/>
                    </a:lnTo>
                    <a:lnTo>
                      <a:pt x="52813" y="151317"/>
                    </a:lnTo>
                    <a:lnTo>
                      <a:pt x="64116" y="152711"/>
                    </a:lnTo>
                    <a:lnTo>
                      <a:pt x="75445" y="152876"/>
                    </a:lnTo>
                    <a:lnTo>
                      <a:pt x="86388" y="151987"/>
                    </a:lnTo>
                    <a:lnTo>
                      <a:pt x="97578" y="150028"/>
                    </a:lnTo>
                    <a:lnTo>
                      <a:pt x="111111" y="145711"/>
                    </a:lnTo>
                    <a:lnTo>
                      <a:pt x="130630" y="1368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739586" y="1628692"/>
                <a:ext cx="155215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55215" h="273742">
                    <a:moveTo>
                      <a:pt x="7815" y="0"/>
                    </a:moveTo>
                    <a:lnTo>
                      <a:pt x="4948" y="8936"/>
                    </a:lnTo>
                    <a:lnTo>
                      <a:pt x="2806" y="18563"/>
                    </a:lnTo>
                    <a:lnTo>
                      <a:pt x="1208" y="29845"/>
                    </a:lnTo>
                    <a:lnTo>
                      <a:pt x="200" y="42340"/>
                    </a:lnTo>
                    <a:lnTo>
                      <a:pt x="0" y="55171"/>
                    </a:lnTo>
                    <a:lnTo>
                      <a:pt x="651" y="67794"/>
                    </a:lnTo>
                    <a:lnTo>
                      <a:pt x="1889" y="80178"/>
                    </a:lnTo>
                    <a:lnTo>
                      <a:pt x="3253" y="92621"/>
                    </a:lnTo>
                    <a:lnTo>
                      <a:pt x="4463" y="105324"/>
                    </a:lnTo>
                    <a:lnTo>
                      <a:pt x="5425" y="118498"/>
                    </a:lnTo>
                    <a:lnTo>
                      <a:pt x="6145" y="132420"/>
                    </a:lnTo>
                    <a:lnTo>
                      <a:pt x="6668" y="147156"/>
                    </a:lnTo>
                    <a:lnTo>
                      <a:pt x="7206" y="162293"/>
                    </a:lnTo>
                    <a:lnTo>
                      <a:pt x="8108" y="177067"/>
                    </a:lnTo>
                    <a:lnTo>
                      <a:pt x="9529" y="191080"/>
                    </a:lnTo>
                    <a:lnTo>
                      <a:pt x="11300" y="204436"/>
                    </a:lnTo>
                    <a:lnTo>
                      <a:pt x="13028" y="217551"/>
                    </a:lnTo>
                    <a:lnTo>
                      <a:pt x="14487" y="230609"/>
                    </a:lnTo>
                    <a:lnTo>
                      <a:pt x="15714" y="240208"/>
                    </a:lnTo>
                    <a:lnTo>
                      <a:pt x="16731" y="242213"/>
                    </a:lnTo>
                    <a:lnTo>
                      <a:pt x="17407" y="238320"/>
                    </a:lnTo>
                    <a:lnTo>
                      <a:pt x="17976" y="230835"/>
                    </a:lnTo>
                    <a:lnTo>
                      <a:pt x="18851" y="221491"/>
                    </a:lnTo>
                    <a:lnTo>
                      <a:pt x="20237" y="211301"/>
                    </a:lnTo>
                    <a:lnTo>
                      <a:pt x="22310" y="200935"/>
                    </a:lnTo>
                    <a:lnTo>
                      <a:pt x="25299" y="190931"/>
                    </a:lnTo>
                    <a:lnTo>
                      <a:pt x="29244" y="181524"/>
                    </a:lnTo>
                    <a:lnTo>
                      <a:pt x="34350" y="173044"/>
                    </a:lnTo>
                    <a:lnTo>
                      <a:pt x="41058" y="166013"/>
                    </a:lnTo>
                    <a:lnTo>
                      <a:pt x="49451" y="160585"/>
                    </a:lnTo>
                    <a:lnTo>
                      <a:pt x="59003" y="156921"/>
                    </a:lnTo>
                    <a:lnTo>
                      <a:pt x="68790" y="155351"/>
                    </a:lnTo>
                    <a:lnTo>
                      <a:pt x="78257" y="155855"/>
                    </a:lnTo>
                    <a:lnTo>
                      <a:pt x="87220" y="158294"/>
                    </a:lnTo>
                    <a:lnTo>
                      <a:pt x="95692" y="162588"/>
                    </a:lnTo>
                    <a:lnTo>
                      <a:pt x="103754" y="168511"/>
                    </a:lnTo>
                    <a:lnTo>
                      <a:pt x="111337" y="175739"/>
                    </a:lnTo>
                    <a:lnTo>
                      <a:pt x="118218" y="183952"/>
                    </a:lnTo>
                    <a:lnTo>
                      <a:pt x="124333" y="192880"/>
                    </a:lnTo>
                    <a:lnTo>
                      <a:pt x="129764" y="202314"/>
                    </a:lnTo>
                    <a:lnTo>
                      <a:pt x="134647" y="212098"/>
                    </a:lnTo>
                    <a:lnTo>
                      <a:pt x="139114" y="222115"/>
                    </a:lnTo>
                    <a:lnTo>
                      <a:pt x="143128" y="232024"/>
                    </a:lnTo>
                    <a:lnTo>
                      <a:pt x="146879" y="242336"/>
                    </a:lnTo>
                    <a:lnTo>
                      <a:pt x="150701" y="255072"/>
                    </a:lnTo>
                    <a:lnTo>
                      <a:pt x="155214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2000210" y="1502350"/>
                <a:ext cx="10405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0405" h="252685">
                    <a:moveTo>
                      <a:pt x="10404" y="0"/>
                    </a:moveTo>
                    <a:lnTo>
                      <a:pt x="7537" y="8869"/>
                    </a:lnTo>
                    <a:lnTo>
                      <a:pt x="5395" y="17856"/>
                    </a:lnTo>
                    <a:lnTo>
                      <a:pt x="3792" y="27851"/>
                    </a:lnTo>
                    <a:lnTo>
                      <a:pt x="2611" y="38832"/>
                    </a:lnTo>
                    <a:lnTo>
                      <a:pt x="1763" y="50643"/>
                    </a:lnTo>
                    <a:lnTo>
                      <a:pt x="1165" y="63106"/>
                    </a:lnTo>
                    <a:lnTo>
                      <a:pt x="751" y="76217"/>
                    </a:lnTo>
                    <a:lnTo>
                      <a:pt x="467" y="90146"/>
                    </a:lnTo>
                    <a:lnTo>
                      <a:pt x="273" y="104916"/>
                    </a:lnTo>
                    <a:lnTo>
                      <a:pt x="143" y="120257"/>
                    </a:lnTo>
                    <a:lnTo>
                      <a:pt x="54" y="135707"/>
                    </a:lnTo>
                    <a:lnTo>
                      <a:pt x="0" y="150985"/>
                    </a:lnTo>
                    <a:lnTo>
                      <a:pt x="133" y="165836"/>
                    </a:lnTo>
                    <a:lnTo>
                      <a:pt x="755" y="179963"/>
                    </a:lnTo>
                    <a:lnTo>
                      <a:pt x="1985" y="193268"/>
                    </a:lnTo>
                    <a:lnTo>
                      <a:pt x="3635" y="205578"/>
                    </a:lnTo>
                    <a:lnTo>
                      <a:pt x="5452" y="217852"/>
                    </a:lnTo>
                    <a:lnTo>
                      <a:pt x="7599" y="232285"/>
                    </a:lnTo>
                    <a:lnTo>
                      <a:pt x="10404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2021142" y="1891905"/>
                <a:ext cx="1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" h="31586">
                    <a:moveTo>
                      <a:pt x="0" y="0"/>
                    </a:move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2235068" y="1421873"/>
              <a:ext cx="5895959" cy="676589"/>
              <a:chOff x="2235068" y="1421873"/>
              <a:chExt cx="5895959" cy="676589"/>
            </a:xfrm>
          </p:grpSpPr>
          <p:sp>
            <p:nvSpPr>
              <p:cNvPr id="48" name="Freeform 47"/>
              <p:cNvSpPr/>
              <p:nvPr/>
            </p:nvSpPr>
            <p:spPr>
              <a:xfrm>
                <a:off x="2385145" y="1656264"/>
                <a:ext cx="7851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7851" h="273742">
                    <a:moveTo>
                      <a:pt x="7850" y="0"/>
                    </a:moveTo>
                    <a:lnTo>
                      <a:pt x="7784" y="11735"/>
                    </a:lnTo>
                    <a:lnTo>
                      <a:pt x="7143" y="22864"/>
                    </a:lnTo>
                    <a:lnTo>
                      <a:pt x="5851" y="34467"/>
                    </a:lnTo>
                    <a:lnTo>
                      <a:pt x="4164" y="46801"/>
                    </a:lnTo>
                    <a:lnTo>
                      <a:pt x="2496" y="60109"/>
                    </a:lnTo>
                    <a:lnTo>
                      <a:pt x="1088" y="74423"/>
                    </a:lnTo>
                    <a:lnTo>
                      <a:pt x="162" y="89773"/>
                    </a:lnTo>
                    <a:lnTo>
                      <a:pt x="0" y="106283"/>
                    </a:lnTo>
                    <a:lnTo>
                      <a:pt x="669" y="123898"/>
                    </a:lnTo>
                    <a:lnTo>
                      <a:pt x="1916" y="142116"/>
                    </a:lnTo>
                    <a:lnTo>
                      <a:pt x="3285" y="160110"/>
                    </a:lnTo>
                    <a:lnTo>
                      <a:pt x="4496" y="177428"/>
                    </a:lnTo>
                    <a:lnTo>
                      <a:pt x="5462" y="193958"/>
                    </a:lnTo>
                    <a:lnTo>
                      <a:pt x="6287" y="211690"/>
                    </a:lnTo>
                    <a:lnTo>
                      <a:pt x="7042" y="235530"/>
                    </a:lnTo>
                    <a:lnTo>
                      <a:pt x="7850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235068" y="1603621"/>
                <a:ext cx="326384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63172">
                    <a:moveTo>
                      <a:pt x="326383" y="0"/>
                    </a:moveTo>
                    <a:lnTo>
                      <a:pt x="314715" y="2934"/>
                    </a:lnTo>
                    <a:lnTo>
                      <a:pt x="304227" y="5716"/>
                    </a:lnTo>
                    <a:lnTo>
                      <a:pt x="293916" y="8616"/>
                    </a:lnTo>
                    <a:lnTo>
                      <a:pt x="283269" y="11656"/>
                    </a:lnTo>
                    <a:lnTo>
                      <a:pt x="271628" y="14821"/>
                    </a:lnTo>
                    <a:lnTo>
                      <a:pt x="258737" y="18085"/>
                    </a:lnTo>
                    <a:lnTo>
                      <a:pt x="244831" y="21423"/>
                    </a:lnTo>
                    <a:lnTo>
                      <a:pt x="230428" y="24814"/>
                    </a:lnTo>
                    <a:lnTo>
                      <a:pt x="215884" y="28239"/>
                    </a:lnTo>
                    <a:lnTo>
                      <a:pt x="201205" y="31521"/>
                    </a:lnTo>
                    <a:lnTo>
                      <a:pt x="186139" y="34345"/>
                    </a:lnTo>
                    <a:lnTo>
                      <a:pt x="170565" y="36581"/>
                    </a:lnTo>
                    <a:lnTo>
                      <a:pt x="154666" y="38421"/>
                    </a:lnTo>
                    <a:lnTo>
                      <a:pt x="138833" y="40271"/>
                    </a:lnTo>
                    <a:lnTo>
                      <a:pt x="123289" y="42370"/>
                    </a:lnTo>
                    <a:lnTo>
                      <a:pt x="108089" y="44782"/>
                    </a:lnTo>
                    <a:lnTo>
                      <a:pt x="93195" y="47480"/>
                    </a:lnTo>
                    <a:lnTo>
                      <a:pt x="78556" y="50405"/>
                    </a:lnTo>
                    <a:lnTo>
                      <a:pt x="64330" y="53346"/>
                    </a:lnTo>
                    <a:lnTo>
                      <a:pt x="49286" y="56246"/>
                    </a:lnTo>
                    <a:lnTo>
                      <a:pt x="29865" y="59357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277182" y="1898419"/>
                <a:ext cx="273742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63172">
                    <a:moveTo>
                      <a:pt x="273741" y="0"/>
                    </a:moveTo>
                    <a:lnTo>
                      <a:pt x="262073" y="2934"/>
                    </a:lnTo>
                    <a:lnTo>
                      <a:pt x="251584" y="5716"/>
                    </a:lnTo>
                    <a:lnTo>
                      <a:pt x="241278" y="8616"/>
                    </a:lnTo>
                    <a:lnTo>
                      <a:pt x="230804" y="11656"/>
                    </a:lnTo>
                    <a:lnTo>
                      <a:pt x="219811" y="14821"/>
                    </a:lnTo>
                    <a:lnTo>
                      <a:pt x="208169" y="18085"/>
                    </a:lnTo>
                    <a:lnTo>
                      <a:pt x="195915" y="21423"/>
                    </a:lnTo>
                    <a:lnTo>
                      <a:pt x="183160" y="24814"/>
                    </a:lnTo>
                    <a:lnTo>
                      <a:pt x="170025" y="28243"/>
                    </a:lnTo>
                    <a:lnTo>
                      <a:pt x="156611" y="31698"/>
                    </a:lnTo>
                    <a:lnTo>
                      <a:pt x="143001" y="35170"/>
                    </a:lnTo>
                    <a:lnTo>
                      <a:pt x="129254" y="38650"/>
                    </a:lnTo>
                    <a:lnTo>
                      <a:pt x="115412" y="41971"/>
                    </a:lnTo>
                    <a:lnTo>
                      <a:pt x="101507" y="44820"/>
                    </a:lnTo>
                    <a:lnTo>
                      <a:pt x="87562" y="47074"/>
                    </a:lnTo>
                    <a:lnTo>
                      <a:pt x="73757" y="48926"/>
                    </a:lnTo>
                    <a:lnTo>
                      <a:pt x="60407" y="50784"/>
                    </a:lnTo>
                    <a:lnTo>
                      <a:pt x="47663" y="52883"/>
                    </a:lnTo>
                    <a:lnTo>
                      <a:pt x="35946" y="55135"/>
                    </a:lnTo>
                    <a:lnTo>
                      <a:pt x="24887" y="57431"/>
                    </a:lnTo>
                    <a:lnTo>
                      <a:pt x="13516" y="59976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2858963" y="1593093"/>
                <a:ext cx="155215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55215" h="294799">
                    <a:moveTo>
                      <a:pt x="7815" y="0"/>
                    </a:moveTo>
                    <a:lnTo>
                      <a:pt x="4948" y="8935"/>
                    </a:lnTo>
                    <a:lnTo>
                      <a:pt x="2806" y="18562"/>
                    </a:lnTo>
                    <a:lnTo>
                      <a:pt x="1208" y="29845"/>
                    </a:lnTo>
                    <a:lnTo>
                      <a:pt x="200" y="42340"/>
                    </a:lnTo>
                    <a:lnTo>
                      <a:pt x="0" y="55171"/>
                    </a:lnTo>
                    <a:lnTo>
                      <a:pt x="651" y="67794"/>
                    </a:lnTo>
                    <a:lnTo>
                      <a:pt x="1889" y="80177"/>
                    </a:lnTo>
                    <a:lnTo>
                      <a:pt x="3253" y="92620"/>
                    </a:lnTo>
                    <a:lnTo>
                      <a:pt x="4467" y="105319"/>
                    </a:lnTo>
                    <a:lnTo>
                      <a:pt x="5602" y="118320"/>
                    </a:lnTo>
                    <a:lnTo>
                      <a:pt x="6970" y="131594"/>
                    </a:lnTo>
                    <a:lnTo>
                      <a:pt x="8738" y="145086"/>
                    </a:lnTo>
                    <a:lnTo>
                      <a:pt x="10756" y="158743"/>
                    </a:lnTo>
                    <a:lnTo>
                      <a:pt x="12657" y="172517"/>
                    </a:lnTo>
                    <a:lnTo>
                      <a:pt x="14233" y="186375"/>
                    </a:lnTo>
                    <a:lnTo>
                      <a:pt x="15443" y="200291"/>
                    </a:lnTo>
                    <a:lnTo>
                      <a:pt x="16331" y="214247"/>
                    </a:lnTo>
                    <a:lnTo>
                      <a:pt x="16968" y="228225"/>
                    </a:lnTo>
                    <a:lnTo>
                      <a:pt x="17581" y="242053"/>
                    </a:lnTo>
                    <a:lnTo>
                      <a:pt x="18534" y="255418"/>
                    </a:lnTo>
                    <a:lnTo>
                      <a:pt x="19975" y="268118"/>
                    </a:lnTo>
                    <a:lnTo>
                      <a:pt x="21235" y="277798"/>
                    </a:lnTo>
                    <a:lnTo>
                      <a:pt x="21500" y="281255"/>
                    </a:lnTo>
                    <a:lnTo>
                      <a:pt x="21130" y="279047"/>
                    </a:lnTo>
                    <a:lnTo>
                      <a:pt x="20558" y="272804"/>
                    </a:lnTo>
                    <a:lnTo>
                      <a:pt x="20172" y="264043"/>
                    </a:lnTo>
                    <a:lnTo>
                      <a:pt x="20358" y="254003"/>
                    </a:lnTo>
                    <a:lnTo>
                      <a:pt x="21263" y="243427"/>
                    </a:lnTo>
                    <a:lnTo>
                      <a:pt x="23004" y="232842"/>
                    </a:lnTo>
                    <a:lnTo>
                      <a:pt x="25767" y="222711"/>
                    </a:lnTo>
                    <a:lnTo>
                      <a:pt x="29553" y="213225"/>
                    </a:lnTo>
                    <a:lnTo>
                      <a:pt x="34383" y="204528"/>
                    </a:lnTo>
                    <a:lnTo>
                      <a:pt x="40373" y="196821"/>
                    </a:lnTo>
                    <a:lnTo>
                      <a:pt x="47476" y="190127"/>
                    </a:lnTo>
                    <a:lnTo>
                      <a:pt x="55516" y="184799"/>
                    </a:lnTo>
                    <a:lnTo>
                      <a:pt x="64282" y="181574"/>
                    </a:lnTo>
                    <a:lnTo>
                      <a:pt x="73581" y="180671"/>
                    </a:lnTo>
                    <a:lnTo>
                      <a:pt x="83094" y="182014"/>
                    </a:lnTo>
                    <a:lnTo>
                      <a:pt x="92401" y="185499"/>
                    </a:lnTo>
                    <a:lnTo>
                      <a:pt x="101283" y="190846"/>
                    </a:lnTo>
                    <a:lnTo>
                      <a:pt x="109551" y="197841"/>
                    </a:lnTo>
                    <a:lnTo>
                      <a:pt x="116958" y="206423"/>
                    </a:lnTo>
                    <a:lnTo>
                      <a:pt x="123459" y="216408"/>
                    </a:lnTo>
                    <a:lnTo>
                      <a:pt x="129165" y="227364"/>
                    </a:lnTo>
                    <a:lnTo>
                      <a:pt x="134239" y="238709"/>
                    </a:lnTo>
                    <a:lnTo>
                      <a:pt x="138838" y="250065"/>
                    </a:lnTo>
                    <a:lnTo>
                      <a:pt x="142942" y="260828"/>
                    </a:lnTo>
                    <a:lnTo>
                      <a:pt x="146765" y="271135"/>
                    </a:lnTo>
                    <a:lnTo>
                      <a:pt x="150645" y="281886"/>
                    </a:lnTo>
                    <a:lnTo>
                      <a:pt x="155214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3098405" y="1782606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5" y="34453"/>
                    </a:lnTo>
                    <a:lnTo>
                      <a:pt x="206" y="46371"/>
                    </a:lnTo>
                    <a:lnTo>
                      <a:pt x="1108" y="59489"/>
                    </a:lnTo>
                    <a:lnTo>
                      <a:pt x="3906" y="77201"/>
                    </a:lnTo>
                    <a:lnTo>
                      <a:pt x="10528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3129990" y="1624678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3289229" y="1603621"/>
                <a:ext cx="19747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9747" h="273742">
                    <a:moveTo>
                      <a:pt x="19746" y="0"/>
                    </a:moveTo>
                    <a:lnTo>
                      <a:pt x="16812" y="8868"/>
                    </a:lnTo>
                    <a:lnTo>
                      <a:pt x="14030" y="17855"/>
                    </a:lnTo>
                    <a:lnTo>
                      <a:pt x="11135" y="27851"/>
                    </a:lnTo>
                    <a:lnTo>
                      <a:pt x="8267" y="38831"/>
                    </a:lnTo>
                    <a:lnTo>
                      <a:pt x="5750" y="50643"/>
                    </a:lnTo>
                    <a:lnTo>
                      <a:pt x="3740" y="63101"/>
                    </a:lnTo>
                    <a:lnTo>
                      <a:pt x="2227" y="76039"/>
                    </a:lnTo>
                    <a:lnTo>
                      <a:pt x="1133" y="89320"/>
                    </a:lnTo>
                    <a:lnTo>
                      <a:pt x="364" y="102842"/>
                    </a:lnTo>
                    <a:lnTo>
                      <a:pt x="0" y="116530"/>
                    </a:lnTo>
                    <a:lnTo>
                      <a:pt x="281" y="130332"/>
                    </a:lnTo>
                    <a:lnTo>
                      <a:pt x="1279" y="144216"/>
                    </a:lnTo>
                    <a:lnTo>
                      <a:pt x="2762" y="158320"/>
                    </a:lnTo>
                    <a:lnTo>
                      <a:pt x="4296" y="172935"/>
                    </a:lnTo>
                    <a:lnTo>
                      <a:pt x="5622" y="188165"/>
                    </a:lnTo>
                    <a:lnTo>
                      <a:pt x="6666" y="203593"/>
                    </a:lnTo>
                    <a:lnTo>
                      <a:pt x="7554" y="220098"/>
                    </a:lnTo>
                    <a:lnTo>
                      <a:pt x="8360" y="241366"/>
                    </a:lnTo>
                    <a:lnTo>
                      <a:pt x="9217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3193161" y="1708906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0"/>
                    </a:moveTo>
                    <a:lnTo>
                      <a:pt x="156789" y="2934"/>
                    </a:lnTo>
                    <a:lnTo>
                      <a:pt x="146299" y="5716"/>
                    </a:lnTo>
                    <a:lnTo>
                      <a:pt x="135993" y="8611"/>
                    </a:lnTo>
                    <a:lnTo>
                      <a:pt x="125519" y="11479"/>
                    </a:lnTo>
                    <a:lnTo>
                      <a:pt x="114527" y="13995"/>
                    </a:lnTo>
                    <a:lnTo>
                      <a:pt x="102884" y="16006"/>
                    </a:lnTo>
                    <a:lnTo>
                      <a:pt x="90630" y="17519"/>
                    </a:lnTo>
                    <a:lnTo>
                      <a:pt x="77876" y="18614"/>
                    </a:lnTo>
                    <a:lnTo>
                      <a:pt x="64754" y="19386"/>
                    </a:lnTo>
                    <a:lnTo>
                      <a:pt x="51782" y="19924"/>
                    </a:lnTo>
                    <a:lnTo>
                      <a:pt x="38477" y="20351"/>
                    </a:lnTo>
                    <a:lnTo>
                      <a:pt x="22555" y="2070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3603773" y="1744068"/>
                <a:ext cx="221099" cy="13329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33295">
                    <a:moveTo>
                      <a:pt x="0" y="6952"/>
                    </a:moveTo>
                    <a:lnTo>
                      <a:pt x="0" y="18687"/>
                    </a:lnTo>
                    <a:lnTo>
                      <a:pt x="0" y="29816"/>
                    </a:lnTo>
                    <a:lnTo>
                      <a:pt x="4" y="41415"/>
                    </a:lnTo>
                    <a:lnTo>
                      <a:pt x="177" y="53576"/>
                    </a:lnTo>
                    <a:lnTo>
                      <a:pt x="825" y="66236"/>
                    </a:lnTo>
                    <a:lnTo>
                      <a:pt x="2060" y="79204"/>
                    </a:lnTo>
                    <a:lnTo>
                      <a:pt x="3173" y="89280"/>
                    </a:lnTo>
                    <a:lnTo>
                      <a:pt x="3328" y="92184"/>
                    </a:lnTo>
                    <a:lnTo>
                      <a:pt x="2889" y="88541"/>
                    </a:lnTo>
                    <a:lnTo>
                      <a:pt x="2276" y="80224"/>
                    </a:lnTo>
                    <a:lnTo>
                      <a:pt x="1866" y="69105"/>
                    </a:lnTo>
                    <a:lnTo>
                      <a:pt x="2037" y="56867"/>
                    </a:lnTo>
                    <a:lnTo>
                      <a:pt x="2939" y="44488"/>
                    </a:lnTo>
                    <a:lnTo>
                      <a:pt x="4847" y="32694"/>
                    </a:lnTo>
                    <a:lnTo>
                      <a:pt x="8255" y="22202"/>
                    </a:lnTo>
                    <a:lnTo>
                      <a:pt x="13284" y="13260"/>
                    </a:lnTo>
                    <a:lnTo>
                      <a:pt x="19591" y="6234"/>
                    </a:lnTo>
                    <a:lnTo>
                      <a:pt x="26580" y="1775"/>
                    </a:lnTo>
                    <a:lnTo>
                      <a:pt x="33832" y="0"/>
                    </a:lnTo>
                    <a:lnTo>
                      <a:pt x="41139" y="737"/>
                    </a:lnTo>
                    <a:lnTo>
                      <a:pt x="48417" y="3806"/>
                    </a:lnTo>
                    <a:lnTo>
                      <a:pt x="55637" y="8870"/>
                    </a:lnTo>
                    <a:lnTo>
                      <a:pt x="62637" y="15673"/>
                    </a:lnTo>
                    <a:lnTo>
                      <a:pt x="69118" y="24125"/>
                    </a:lnTo>
                    <a:lnTo>
                      <a:pt x="74962" y="34024"/>
                    </a:lnTo>
                    <a:lnTo>
                      <a:pt x="80210" y="44921"/>
                    </a:lnTo>
                    <a:lnTo>
                      <a:pt x="84969" y="56227"/>
                    </a:lnTo>
                    <a:lnTo>
                      <a:pt x="89343" y="67499"/>
                    </a:lnTo>
                    <a:lnTo>
                      <a:pt x="92937" y="76062"/>
                    </a:lnTo>
                    <a:lnTo>
                      <a:pt x="95400" y="78756"/>
                    </a:lnTo>
                    <a:lnTo>
                      <a:pt x="97363" y="76633"/>
                    </a:lnTo>
                    <a:lnTo>
                      <a:pt x="99351" y="71366"/>
                    </a:lnTo>
                    <a:lnTo>
                      <a:pt x="101588" y="64144"/>
                    </a:lnTo>
                    <a:lnTo>
                      <a:pt x="104123" y="55720"/>
                    </a:lnTo>
                    <a:lnTo>
                      <a:pt x="107088" y="46710"/>
                    </a:lnTo>
                    <a:lnTo>
                      <a:pt x="110735" y="37700"/>
                    </a:lnTo>
                    <a:lnTo>
                      <a:pt x="115151" y="29006"/>
                    </a:lnTo>
                    <a:lnTo>
                      <a:pt x="120586" y="21193"/>
                    </a:lnTo>
                    <a:lnTo>
                      <a:pt x="127521" y="15151"/>
                    </a:lnTo>
                    <a:lnTo>
                      <a:pt x="136071" y="11204"/>
                    </a:lnTo>
                    <a:lnTo>
                      <a:pt x="145727" y="9350"/>
                    </a:lnTo>
                    <a:lnTo>
                      <a:pt x="155586" y="9535"/>
                    </a:lnTo>
                    <a:lnTo>
                      <a:pt x="165096" y="11513"/>
                    </a:lnTo>
                    <a:lnTo>
                      <a:pt x="173918" y="15093"/>
                    </a:lnTo>
                    <a:lnTo>
                      <a:pt x="181764" y="20227"/>
                    </a:lnTo>
                    <a:lnTo>
                      <a:pt x="188591" y="26754"/>
                    </a:lnTo>
                    <a:lnTo>
                      <a:pt x="194531" y="34574"/>
                    </a:lnTo>
                    <a:lnTo>
                      <a:pt x="199770" y="43725"/>
                    </a:lnTo>
                    <a:lnTo>
                      <a:pt x="204482" y="54099"/>
                    </a:lnTo>
                    <a:lnTo>
                      <a:pt x="208665" y="65449"/>
                    </a:lnTo>
                    <a:lnTo>
                      <a:pt x="212549" y="78896"/>
                    </a:lnTo>
                    <a:lnTo>
                      <a:pt x="216479" y="98972"/>
                    </a:lnTo>
                    <a:lnTo>
                      <a:pt x="221098" y="13329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3877514" y="1740492"/>
                <a:ext cx="52643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84229">
                    <a:moveTo>
                      <a:pt x="0" y="0"/>
                    </a:moveTo>
                    <a:lnTo>
                      <a:pt x="5800" y="11668"/>
                    </a:lnTo>
                    <a:lnTo>
                      <a:pt x="10725" y="22156"/>
                    </a:lnTo>
                    <a:lnTo>
                      <a:pt x="15232" y="32449"/>
                    </a:lnTo>
                    <a:lnTo>
                      <a:pt x="19696" y="42470"/>
                    </a:lnTo>
                    <a:lnTo>
                      <a:pt x="25307" y="52836"/>
                    </a:lnTo>
                    <a:lnTo>
                      <a:pt x="34794" y="65582"/>
                    </a:lnTo>
                    <a:lnTo>
                      <a:pt x="52642" y="84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3835400" y="1729963"/>
                <a:ext cx="189514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68499">
                    <a:moveTo>
                      <a:pt x="189513" y="0"/>
                    </a:moveTo>
                    <a:lnTo>
                      <a:pt x="183645" y="5935"/>
                    </a:lnTo>
                    <a:lnTo>
                      <a:pt x="178080" y="12139"/>
                    </a:lnTo>
                    <a:lnTo>
                      <a:pt x="172281" y="19240"/>
                    </a:lnTo>
                    <a:lnTo>
                      <a:pt x="166201" y="27353"/>
                    </a:lnTo>
                    <a:lnTo>
                      <a:pt x="159871" y="36648"/>
                    </a:lnTo>
                    <a:lnTo>
                      <a:pt x="153347" y="47095"/>
                    </a:lnTo>
                    <a:lnTo>
                      <a:pt x="146844" y="58521"/>
                    </a:lnTo>
                    <a:lnTo>
                      <a:pt x="140710" y="70707"/>
                    </a:lnTo>
                    <a:lnTo>
                      <a:pt x="135106" y="83451"/>
                    </a:lnTo>
                    <a:lnTo>
                      <a:pt x="130021" y="96430"/>
                    </a:lnTo>
                    <a:lnTo>
                      <a:pt x="125373" y="109216"/>
                    </a:lnTo>
                    <a:lnTo>
                      <a:pt x="121055" y="121600"/>
                    </a:lnTo>
                    <a:lnTo>
                      <a:pt x="116815" y="133882"/>
                    </a:lnTo>
                    <a:lnTo>
                      <a:pt x="112274" y="146735"/>
                    </a:lnTo>
                    <a:lnTo>
                      <a:pt x="107251" y="160485"/>
                    </a:lnTo>
                    <a:lnTo>
                      <a:pt x="101740" y="174654"/>
                    </a:lnTo>
                    <a:lnTo>
                      <a:pt x="95815" y="188180"/>
                    </a:lnTo>
                    <a:lnTo>
                      <a:pt x="89575" y="200503"/>
                    </a:lnTo>
                    <a:lnTo>
                      <a:pt x="83266" y="211726"/>
                    </a:lnTo>
                    <a:lnTo>
                      <a:pt x="77265" y="222331"/>
                    </a:lnTo>
                    <a:lnTo>
                      <a:pt x="71746" y="232691"/>
                    </a:lnTo>
                    <a:lnTo>
                      <a:pt x="66550" y="243158"/>
                    </a:lnTo>
                    <a:lnTo>
                      <a:pt x="61293" y="254119"/>
                    </a:lnTo>
                    <a:lnTo>
                      <a:pt x="55754" y="265722"/>
                    </a:lnTo>
                    <a:lnTo>
                      <a:pt x="49880" y="277773"/>
                    </a:lnTo>
                    <a:lnTo>
                      <a:pt x="43704" y="289855"/>
                    </a:lnTo>
                    <a:lnTo>
                      <a:pt x="37291" y="301715"/>
                    </a:lnTo>
                    <a:lnTo>
                      <a:pt x="30812" y="313214"/>
                    </a:lnTo>
                    <a:lnTo>
                      <a:pt x="23797" y="325584"/>
                    </a:lnTo>
                    <a:lnTo>
                      <a:pt x="14512" y="342141"/>
                    </a:lnTo>
                    <a:lnTo>
                      <a:pt x="0" y="3684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294041" y="1550979"/>
                <a:ext cx="15142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326384">
                    <a:moveTo>
                      <a:pt x="4612" y="0"/>
                    </a:moveTo>
                    <a:lnTo>
                      <a:pt x="1813" y="8935"/>
                    </a:lnTo>
                    <a:lnTo>
                      <a:pt x="311" y="18562"/>
                    </a:lnTo>
                    <a:lnTo>
                      <a:pt x="0" y="29854"/>
                    </a:lnTo>
                    <a:lnTo>
                      <a:pt x="506" y="42694"/>
                    </a:lnTo>
                    <a:lnTo>
                      <a:pt x="1326" y="56822"/>
                    </a:lnTo>
                    <a:lnTo>
                      <a:pt x="2141" y="71943"/>
                    </a:lnTo>
                    <a:lnTo>
                      <a:pt x="2825" y="87631"/>
                    </a:lnTo>
                    <a:lnTo>
                      <a:pt x="3352" y="103371"/>
                    </a:lnTo>
                    <a:lnTo>
                      <a:pt x="3742" y="118875"/>
                    </a:lnTo>
                    <a:lnTo>
                      <a:pt x="4190" y="134061"/>
                    </a:lnTo>
                    <a:lnTo>
                      <a:pt x="5029" y="148951"/>
                    </a:lnTo>
                    <a:lnTo>
                      <a:pt x="6410" y="163600"/>
                    </a:lnTo>
                    <a:lnTo>
                      <a:pt x="8153" y="178066"/>
                    </a:lnTo>
                    <a:lnTo>
                      <a:pt x="9862" y="192400"/>
                    </a:lnTo>
                    <a:lnTo>
                      <a:pt x="11307" y="206640"/>
                    </a:lnTo>
                    <a:lnTo>
                      <a:pt x="12427" y="220816"/>
                    </a:lnTo>
                    <a:lnTo>
                      <a:pt x="13253" y="234947"/>
                    </a:lnTo>
                    <a:lnTo>
                      <a:pt x="13844" y="249038"/>
                    </a:lnTo>
                    <a:lnTo>
                      <a:pt x="14258" y="262880"/>
                    </a:lnTo>
                    <a:lnTo>
                      <a:pt x="14589" y="277615"/>
                    </a:lnTo>
                    <a:lnTo>
                      <a:pt x="14866" y="296775"/>
                    </a:lnTo>
                    <a:lnTo>
                      <a:pt x="15141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203897" y="1666792"/>
                <a:ext cx="200042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42115">
                    <a:moveTo>
                      <a:pt x="200041" y="0"/>
                    </a:moveTo>
                    <a:lnTo>
                      <a:pt x="188374" y="2934"/>
                    </a:lnTo>
                    <a:lnTo>
                      <a:pt x="177885" y="5716"/>
                    </a:lnTo>
                    <a:lnTo>
                      <a:pt x="167583" y="8616"/>
                    </a:lnTo>
                    <a:lnTo>
                      <a:pt x="157282" y="11656"/>
                    </a:lnTo>
                    <a:lnTo>
                      <a:pt x="146938" y="14821"/>
                    </a:lnTo>
                    <a:lnTo>
                      <a:pt x="136540" y="18081"/>
                    </a:lnTo>
                    <a:lnTo>
                      <a:pt x="125765" y="21246"/>
                    </a:lnTo>
                    <a:lnTo>
                      <a:pt x="114011" y="23989"/>
                    </a:lnTo>
                    <a:lnTo>
                      <a:pt x="101034" y="26169"/>
                    </a:lnTo>
                    <a:lnTo>
                      <a:pt x="87233" y="27971"/>
                    </a:lnTo>
                    <a:lnTo>
                      <a:pt x="73431" y="29795"/>
                    </a:lnTo>
                    <a:lnTo>
                      <a:pt x="60121" y="31873"/>
                    </a:lnTo>
                    <a:lnTo>
                      <a:pt x="47693" y="34109"/>
                    </a:lnTo>
                    <a:lnTo>
                      <a:pt x="35269" y="36393"/>
                    </a:lnTo>
                    <a:lnTo>
                      <a:pt x="20647" y="38928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356847" y="1729963"/>
                <a:ext cx="135942" cy="135404"/>
              </a:xfrm>
              <a:custGeom>
                <a:avLst/>
                <a:gdLst/>
                <a:ahLst/>
                <a:cxnLst/>
                <a:rect l="0" t="0" r="0" b="0"/>
                <a:pathLst>
                  <a:path w="135942" h="135404">
                    <a:moveTo>
                      <a:pt x="99734" y="10529"/>
                    </a:moveTo>
                    <a:lnTo>
                      <a:pt x="90865" y="7662"/>
                    </a:lnTo>
                    <a:lnTo>
                      <a:pt x="81878" y="5520"/>
                    </a:lnTo>
                    <a:lnTo>
                      <a:pt x="71893" y="3931"/>
                    </a:lnTo>
                    <a:lnTo>
                      <a:pt x="61258" y="3269"/>
                    </a:lnTo>
                    <a:lnTo>
                      <a:pt x="50743" y="4365"/>
                    </a:lnTo>
                    <a:lnTo>
                      <a:pt x="40795" y="7527"/>
                    </a:lnTo>
                    <a:lnTo>
                      <a:pt x="31682" y="12589"/>
                    </a:lnTo>
                    <a:lnTo>
                      <a:pt x="23642" y="19195"/>
                    </a:lnTo>
                    <a:lnTo>
                      <a:pt x="16691" y="26974"/>
                    </a:lnTo>
                    <a:lnTo>
                      <a:pt x="10837" y="35771"/>
                    </a:lnTo>
                    <a:lnTo>
                      <a:pt x="6189" y="45645"/>
                    </a:lnTo>
                    <a:lnTo>
                      <a:pt x="2696" y="56532"/>
                    </a:lnTo>
                    <a:lnTo>
                      <a:pt x="501" y="67941"/>
                    </a:lnTo>
                    <a:lnTo>
                      <a:pt x="0" y="79067"/>
                    </a:lnTo>
                    <a:lnTo>
                      <a:pt x="1257" y="89474"/>
                    </a:lnTo>
                    <a:lnTo>
                      <a:pt x="4049" y="99089"/>
                    </a:lnTo>
                    <a:lnTo>
                      <a:pt x="8057" y="108007"/>
                    </a:lnTo>
                    <a:lnTo>
                      <a:pt x="12977" y="116363"/>
                    </a:lnTo>
                    <a:lnTo>
                      <a:pt x="18720" y="123805"/>
                    </a:lnTo>
                    <a:lnTo>
                      <a:pt x="25398" y="129528"/>
                    </a:lnTo>
                    <a:lnTo>
                      <a:pt x="32999" y="133229"/>
                    </a:lnTo>
                    <a:lnTo>
                      <a:pt x="41391" y="135071"/>
                    </a:lnTo>
                    <a:lnTo>
                      <a:pt x="50401" y="135403"/>
                    </a:lnTo>
                    <a:lnTo>
                      <a:pt x="59867" y="134586"/>
                    </a:lnTo>
                    <a:lnTo>
                      <a:pt x="69494" y="132768"/>
                    </a:lnTo>
                    <a:lnTo>
                      <a:pt x="78878" y="129887"/>
                    </a:lnTo>
                    <a:lnTo>
                      <a:pt x="87816" y="125987"/>
                    </a:lnTo>
                    <a:lnTo>
                      <a:pt x="96292" y="121065"/>
                    </a:lnTo>
                    <a:lnTo>
                      <a:pt x="104371" y="115005"/>
                    </a:lnTo>
                    <a:lnTo>
                      <a:pt x="112132" y="107847"/>
                    </a:lnTo>
                    <a:lnTo>
                      <a:pt x="119328" y="99598"/>
                    </a:lnTo>
                    <a:lnTo>
                      <a:pt x="125410" y="90159"/>
                    </a:lnTo>
                    <a:lnTo>
                      <a:pt x="130162" y="79590"/>
                    </a:lnTo>
                    <a:lnTo>
                      <a:pt x="133523" y="68239"/>
                    </a:lnTo>
                    <a:lnTo>
                      <a:pt x="135412" y="56628"/>
                    </a:lnTo>
                    <a:lnTo>
                      <a:pt x="135941" y="45094"/>
                    </a:lnTo>
                    <a:lnTo>
                      <a:pt x="135313" y="34211"/>
                    </a:lnTo>
                    <a:lnTo>
                      <a:pt x="133564" y="23811"/>
                    </a:lnTo>
                    <a:lnTo>
                      <a:pt x="129427" y="12984"/>
                    </a:lnTo>
                    <a:lnTo>
                      <a:pt x="12079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546110" y="1718282"/>
                <a:ext cx="128703" cy="143792"/>
              </a:xfrm>
              <a:custGeom>
                <a:avLst/>
                <a:gdLst/>
                <a:ahLst/>
                <a:cxnLst/>
                <a:rect l="0" t="0" r="0" b="0"/>
                <a:pathLst>
                  <a:path w="128703" h="143792">
                    <a:moveTo>
                      <a:pt x="26284" y="74852"/>
                    </a:moveTo>
                    <a:lnTo>
                      <a:pt x="37953" y="74785"/>
                    </a:lnTo>
                    <a:lnTo>
                      <a:pt x="48441" y="74145"/>
                    </a:lnTo>
                    <a:lnTo>
                      <a:pt x="58743" y="72848"/>
                    </a:lnTo>
                    <a:lnTo>
                      <a:pt x="69044" y="70989"/>
                    </a:lnTo>
                    <a:lnTo>
                      <a:pt x="79388" y="68672"/>
                    </a:lnTo>
                    <a:lnTo>
                      <a:pt x="89768" y="65997"/>
                    </a:lnTo>
                    <a:lnTo>
                      <a:pt x="99851" y="62727"/>
                    </a:lnTo>
                    <a:lnTo>
                      <a:pt x="109012" y="58323"/>
                    </a:lnTo>
                    <a:lnTo>
                      <a:pt x="116972" y="52586"/>
                    </a:lnTo>
                    <a:lnTo>
                      <a:pt x="123297" y="45784"/>
                    </a:lnTo>
                    <a:lnTo>
                      <a:pt x="127265" y="38455"/>
                    </a:lnTo>
                    <a:lnTo>
                      <a:pt x="128702" y="30975"/>
                    </a:lnTo>
                    <a:lnTo>
                      <a:pt x="127734" y="23684"/>
                    </a:lnTo>
                    <a:lnTo>
                      <a:pt x="124509" y="16948"/>
                    </a:lnTo>
                    <a:lnTo>
                      <a:pt x="119339" y="10914"/>
                    </a:lnTo>
                    <a:lnTo>
                      <a:pt x="112464" y="5865"/>
                    </a:lnTo>
                    <a:lnTo>
                      <a:pt x="103964" y="2296"/>
                    </a:lnTo>
                    <a:lnTo>
                      <a:pt x="94039" y="345"/>
                    </a:lnTo>
                    <a:lnTo>
                      <a:pt x="83292" y="0"/>
                    </a:lnTo>
                    <a:lnTo>
                      <a:pt x="72620" y="1280"/>
                    </a:lnTo>
                    <a:lnTo>
                      <a:pt x="62521" y="4029"/>
                    </a:lnTo>
                    <a:lnTo>
                      <a:pt x="53114" y="7974"/>
                    </a:lnTo>
                    <a:lnTo>
                      <a:pt x="44336" y="12830"/>
                    </a:lnTo>
                    <a:lnTo>
                      <a:pt x="36065" y="18356"/>
                    </a:lnTo>
                    <a:lnTo>
                      <a:pt x="28340" y="24521"/>
                    </a:lnTo>
                    <a:lnTo>
                      <a:pt x="21363" y="31490"/>
                    </a:lnTo>
                    <a:lnTo>
                      <a:pt x="15188" y="39295"/>
                    </a:lnTo>
                    <a:lnTo>
                      <a:pt x="9886" y="47994"/>
                    </a:lnTo>
                    <a:lnTo>
                      <a:pt x="5622" y="57744"/>
                    </a:lnTo>
                    <a:lnTo>
                      <a:pt x="2394" y="68520"/>
                    </a:lnTo>
                    <a:lnTo>
                      <a:pt x="378" y="79842"/>
                    </a:lnTo>
                    <a:lnTo>
                      <a:pt x="0" y="90901"/>
                    </a:lnTo>
                    <a:lnTo>
                      <a:pt x="1343" y="101256"/>
                    </a:lnTo>
                    <a:lnTo>
                      <a:pt x="4364" y="110664"/>
                    </a:lnTo>
                    <a:lnTo>
                      <a:pt x="9058" y="118911"/>
                    </a:lnTo>
                    <a:lnTo>
                      <a:pt x="15256" y="126007"/>
                    </a:lnTo>
                    <a:lnTo>
                      <a:pt x="22841" y="131959"/>
                    </a:lnTo>
                    <a:lnTo>
                      <a:pt x="31826" y="136674"/>
                    </a:lnTo>
                    <a:lnTo>
                      <a:pt x="42077" y="140216"/>
                    </a:lnTo>
                    <a:lnTo>
                      <a:pt x="52946" y="142592"/>
                    </a:lnTo>
                    <a:lnTo>
                      <a:pt x="64527" y="143791"/>
                    </a:lnTo>
                    <a:lnTo>
                      <a:pt x="78955" y="142805"/>
                    </a:lnTo>
                    <a:lnTo>
                      <a:pt x="99984" y="13802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893393" y="1677321"/>
                <a:ext cx="136224" cy="137730"/>
              </a:xfrm>
              <a:custGeom>
                <a:avLst/>
                <a:gdLst/>
                <a:ahLst/>
                <a:cxnLst/>
                <a:rect l="0" t="0" r="0" b="0"/>
                <a:pathLst>
                  <a:path w="136224" h="137730">
                    <a:moveTo>
                      <a:pt x="89613" y="0"/>
                    </a:moveTo>
                    <a:lnTo>
                      <a:pt x="75078" y="67"/>
                    </a:lnTo>
                    <a:lnTo>
                      <a:pt x="62447" y="707"/>
                    </a:lnTo>
                    <a:lnTo>
                      <a:pt x="50551" y="2013"/>
                    </a:lnTo>
                    <a:lnTo>
                      <a:pt x="39415" y="4218"/>
                    </a:lnTo>
                    <a:lnTo>
                      <a:pt x="29520" y="7831"/>
                    </a:lnTo>
                    <a:lnTo>
                      <a:pt x="21043" y="13009"/>
                    </a:lnTo>
                    <a:lnTo>
                      <a:pt x="14025" y="19756"/>
                    </a:lnTo>
                    <a:lnTo>
                      <a:pt x="8524" y="28105"/>
                    </a:lnTo>
                    <a:lnTo>
                      <a:pt x="4421" y="37901"/>
                    </a:lnTo>
                    <a:lnTo>
                      <a:pt x="1630" y="48714"/>
                    </a:lnTo>
                    <a:lnTo>
                      <a:pt x="190" y="59956"/>
                    </a:lnTo>
                    <a:lnTo>
                      <a:pt x="0" y="71247"/>
                    </a:lnTo>
                    <a:lnTo>
                      <a:pt x="1005" y="82267"/>
                    </a:lnTo>
                    <a:lnTo>
                      <a:pt x="3274" y="92666"/>
                    </a:lnTo>
                    <a:lnTo>
                      <a:pt x="6731" y="102321"/>
                    </a:lnTo>
                    <a:lnTo>
                      <a:pt x="11340" y="111127"/>
                    </a:lnTo>
                    <a:lnTo>
                      <a:pt x="17182" y="118903"/>
                    </a:lnTo>
                    <a:lnTo>
                      <a:pt x="24191" y="125646"/>
                    </a:lnTo>
                    <a:lnTo>
                      <a:pt x="32338" y="131176"/>
                    </a:lnTo>
                    <a:lnTo>
                      <a:pt x="41709" y="135068"/>
                    </a:lnTo>
                    <a:lnTo>
                      <a:pt x="52227" y="137237"/>
                    </a:lnTo>
                    <a:lnTo>
                      <a:pt x="63374" y="137729"/>
                    </a:lnTo>
                    <a:lnTo>
                      <a:pt x="74315" y="136546"/>
                    </a:lnTo>
                    <a:lnTo>
                      <a:pt x="84596" y="133858"/>
                    </a:lnTo>
                    <a:lnTo>
                      <a:pt x="94124" y="129784"/>
                    </a:lnTo>
                    <a:lnTo>
                      <a:pt x="102984" y="124308"/>
                    </a:lnTo>
                    <a:lnTo>
                      <a:pt x="111304" y="117549"/>
                    </a:lnTo>
                    <a:lnTo>
                      <a:pt x="118893" y="109571"/>
                    </a:lnTo>
                    <a:lnTo>
                      <a:pt x="125246" y="100314"/>
                    </a:lnTo>
                    <a:lnTo>
                      <a:pt x="130184" y="89869"/>
                    </a:lnTo>
                    <a:lnTo>
                      <a:pt x="133671" y="78600"/>
                    </a:lnTo>
                    <a:lnTo>
                      <a:pt x="135646" y="67045"/>
                    </a:lnTo>
                    <a:lnTo>
                      <a:pt x="136223" y="55543"/>
                    </a:lnTo>
                    <a:lnTo>
                      <a:pt x="135323" y="44551"/>
                    </a:lnTo>
                    <a:lnTo>
                      <a:pt x="132599" y="34701"/>
                    </a:lnTo>
                    <a:lnTo>
                      <a:pt x="128036" y="26238"/>
                    </a:lnTo>
                    <a:lnTo>
                      <a:pt x="122155" y="19395"/>
                    </a:lnTo>
                    <a:lnTo>
                      <a:pt x="115159" y="14018"/>
                    </a:lnTo>
                    <a:lnTo>
                      <a:pt x="105314" y="10754"/>
                    </a:lnTo>
                    <a:lnTo>
                      <a:pt x="89613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088291" y="1686363"/>
                <a:ext cx="147400" cy="1383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38358">
                    <a:moveTo>
                      <a:pt x="0" y="43600"/>
                    </a:moveTo>
                    <a:lnTo>
                      <a:pt x="3001" y="52468"/>
                    </a:lnTo>
                    <a:lnTo>
                      <a:pt x="6423" y="61455"/>
                    </a:lnTo>
                    <a:lnTo>
                      <a:pt x="10615" y="71451"/>
                    </a:lnTo>
                    <a:lnTo>
                      <a:pt x="15342" y="82431"/>
                    </a:lnTo>
                    <a:lnTo>
                      <a:pt x="20176" y="94243"/>
                    </a:lnTo>
                    <a:lnTo>
                      <a:pt x="24839" y="106674"/>
                    </a:lnTo>
                    <a:lnTo>
                      <a:pt x="28728" y="118550"/>
                    </a:lnTo>
                    <a:lnTo>
                      <a:pt x="29947" y="127028"/>
                    </a:lnTo>
                    <a:lnTo>
                      <a:pt x="27932" y="130029"/>
                    </a:lnTo>
                    <a:lnTo>
                      <a:pt x="24724" y="127926"/>
                    </a:lnTo>
                    <a:lnTo>
                      <a:pt x="21230" y="122160"/>
                    </a:lnTo>
                    <a:lnTo>
                      <a:pt x="17684" y="114210"/>
                    </a:lnTo>
                    <a:lnTo>
                      <a:pt x="14140" y="105054"/>
                    </a:lnTo>
                    <a:lnTo>
                      <a:pt x="10774" y="94925"/>
                    </a:lnTo>
                    <a:lnTo>
                      <a:pt x="7891" y="83508"/>
                    </a:lnTo>
                    <a:lnTo>
                      <a:pt x="5629" y="70715"/>
                    </a:lnTo>
                    <a:lnTo>
                      <a:pt x="4280" y="57184"/>
                    </a:lnTo>
                    <a:lnTo>
                      <a:pt x="4357" y="44083"/>
                    </a:lnTo>
                    <a:lnTo>
                      <a:pt x="6015" y="32057"/>
                    </a:lnTo>
                    <a:lnTo>
                      <a:pt x="9417" y="21542"/>
                    </a:lnTo>
                    <a:lnTo>
                      <a:pt x="14899" y="13007"/>
                    </a:lnTo>
                    <a:lnTo>
                      <a:pt x="22436" y="6505"/>
                    </a:lnTo>
                    <a:lnTo>
                      <a:pt x="31564" y="2089"/>
                    </a:lnTo>
                    <a:lnTo>
                      <a:pt x="41591" y="0"/>
                    </a:lnTo>
                    <a:lnTo>
                      <a:pt x="52029" y="144"/>
                    </a:lnTo>
                    <a:lnTo>
                      <a:pt x="62457" y="2169"/>
                    </a:lnTo>
                    <a:lnTo>
                      <a:pt x="72452" y="5653"/>
                    </a:lnTo>
                    <a:lnTo>
                      <a:pt x="81836" y="10217"/>
                    </a:lnTo>
                    <a:lnTo>
                      <a:pt x="90627" y="15719"/>
                    </a:lnTo>
                    <a:lnTo>
                      <a:pt x="98926" y="22235"/>
                    </a:lnTo>
                    <a:lnTo>
                      <a:pt x="106843" y="29732"/>
                    </a:lnTo>
                    <a:lnTo>
                      <a:pt x="114315" y="38223"/>
                    </a:lnTo>
                    <a:lnTo>
                      <a:pt x="121115" y="47833"/>
                    </a:lnTo>
                    <a:lnTo>
                      <a:pt x="127168" y="58520"/>
                    </a:lnTo>
                    <a:lnTo>
                      <a:pt x="132402" y="70082"/>
                    </a:lnTo>
                    <a:lnTo>
                      <a:pt x="137180" y="83694"/>
                    </a:lnTo>
                    <a:lnTo>
                      <a:pt x="141920" y="103904"/>
                    </a:lnTo>
                    <a:lnTo>
                      <a:pt x="147399" y="1383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614715" y="1572036"/>
                <a:ext cx="2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2" h="252685">
                    <a:moveTo>
                      <a:pt x="1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2"/>
                    </a:lnTo>
                    <a:lnTo>
                      <a:pt x="0" y="46623"/>
                    </a:lnTo>
                    <a:lnTo>
                      <a:pt x="0" y="59283"/>
                    </a:lnTo>
                    <a:lnTo>
                      <a:pt x="0" y="72339"/>
                    </a:lnTo>
                    <a:lnTo>
                      <a:pt x="0" y="85691"/>
                    </a:lnTo>
                    <a:lnTo>
                      <a:pt x="0" y="99256"/>
                    </a:lnTo>
                    <a:lnTo>
                      <a:pt x="0" y="112972"/>
                    </a:lnTo>
                    <a:lnTo>
                      <a:pt x="0" y="126791"/>
                    </a:lnTo>
                    <a:lnTo>
                      <a:pt x="0" y="140681"/>
                    </a:lnTo>
                    <a:lnTo>
                      <a:pt x="0" y="154619"/>
                    </a:lnTo>
                    <a:lnTo>
                      <a:pt x="0" y="168591"/>
                    </a:lnTo>
                    <a:lnTo>
                      <a:pt x="0" y="182584"/>
                    </a:lnTo>
                    <a:lnTo>
                      <a:pt x="0" y="196574"/>
                    </a:lnTo>
                    <a:lnTo>
                      <a:pt x="0" y="209949"/>
                    </a:lnTo>
                    <a:lnTo>
                      <a:pt x="0" y="222833"/>
                    </a:lnTo>
                    <a:lnTo>
                      <a:pt x="1" y="236357"/>
                    </a:lnTo>
                    <a:lnTo>
                      <a:pt x="1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5498902" y="1666792"/>
                <a:ext cx="20004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21058">
                    <a:moveTo>
                      <a:pt x="200042" y="0"/>
                    </a:moveTo>
                    <a:lnTo>
                      <a:pt x="185440" y="67"/>
                    </a:lnTo>
                    <a:lnTo>
                      <a:pt x="172169" y="707"/>
                    </a:lnTo>
                    <a:lnTo>
                      <a:pt x="158968" y="1999"/>
                    </a:lnTo>
                    <a:lnTo>
                      <a:pt x="145626" y="3687"/>
                    </a:lnTo>
                    <a:lnTo>
                      <a:pt x="132118" y="5355"/>
                    </a:lnTo>
                    <a:lnTo>
                      <a:pt x="118464" y="6772"/>
                    </a:lnTo>
                    <a:lnTo>
                      <a:pt x="104697" y="8043"/>
                    </a:lnTo>
                    <a:lnTo>
                      <a:pt x="90848" y="9502"/>
                    </a:lnTo>
                    <a:lnTo>
                      <a:pt x="76949" y="11330"/>
                    </a:lnTo>
                    <a:lnTo>
                      <a:pt x="63238" y="13398"/>
                    </a:lnTo>
                    <a:lnTo>
                      <a:pt x="48605" y="15549"/>
                    </a:lnTo>
                    <a:lnTo>
                      <a:pt x="29528" y="1797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5725917" y="1550979"/>
                <a:ext cx="278354" cy="286384"/>
              </a:xfrm>
              <a:custGeom>
                <a:avLst/>
                <a:gdLst/>
                <a:ahLst/>
                <a:cxnLst/>
                <a:rect l="0" t="0" r="0" b="0"/>
                <a:pathLst>
                  <a:path w="278354" h="286384">
                    <a:moveTo>
                      <a:pt x="4612" y="0"/>
                    </a:moveTo>
                    <a:lnTo>
                      <a:pt x="1812" y="8935"/>
                    </a:lnTo>
                    <a:lnTo>
                      <a:pt x="310" y="18562"/>
                    </a:lnTo>
                    <a:lnTo>
                      <a:pt x="0" y="29849"/>
                    </a:lnTo>
                    <a:lnTo>
                      <a:pt x="506" y="42517"/>
                    </a:lnTo>
                    <a:lnTo>
                      <a:pt x="1325" y="55996"/>
                    </a:lnTo>
                    <a:lnTo>
                      <a:pt x="2146" y="69864"/>
                    </a:lnTo>
                    <a:lnTo>
                      <a:pt x="3002" y="83727"/>
                    </a:lnTo>
                    <a:lnTo>
                      <a:pt x="4177" y="97170"/>
                    </a:lnTo>
                    <a:lnTo>
                      <a:pt x="5811" y="110027"/>
                    </a:lnTo>
                    <a:lnTo>
                      <a:pt x="7739" y="122641"/>
                    </a:lnTo>
                    <a:lnTo>
                      <a:pt x="9579" y="135723"/>
                    </a:lnTo>
                    <a:lnTo>
                      <a:pt x="11118" y="149639"/>
                    </a:lnTo>
                    <a:lnTo>
                      <a:pt x="12474" y="164261"/>
                    </a:lnTo>
                    <a:lnTo>
                      <a:pt x="13991" y="179155"/>
                    </a:lnTo>
                    <a:lnTo>
                      <a:pt x="15859" y="194029"/>
                    </a:lnTo>
                    <a:lnTo>
                      <a:pt x="17945" y="208763"/>
                    </a:lnTo>
                    <a:lnTo>
                      <a:pt x="19892" y="223334"/>
                    </a:lnTo>
                    <a:lnTo>
                      <a:pt x="21487" y="237733"/>
                    </a:lnTo>
                    <a:lnTo>
                      <a:pt x="22307" y="250867"/>
                    </a:lnTo>
                    <a:lnTo>
                      <a:pt x="21596" y="259372"/>
                    </a:lnTo>
                    <a:lnTo>
                      <a:pt x="19466" y="261407"/>
                    </a:lnTo>
                    <a:lnTo>
                      <a:pt x="16762" y="258874"/>
                    </a:lnTo>
                    <a:lnTo>
                      <a:pt x="13981" y="253312"/>
                    </a:lnTo>
                    <a:lnTo>
                      <a:pt x="11522" y="245466"/>
                    </a:lnTo>
                    <a:lnTo>
                      <a:pt x="9559" y="235864"/>
                    </a:lnTo>
                    <a:lnTo>
                      <a:pt x="8251" y="225110"/>
                    </a:lnTo>
                    <a:lnTo>
                      <a:pt x="7828" y="213874"/>
                    </a:lnTo>
                    <a:lnTo>
                      <a:pt x="8339" y="202578"/>
                    </a:lnTo>
                    <a:lnTo>
                      <a:pt x="10159" y="191887"/>
                    </a:lnTo>
                    <a:lnTo>
                      <a:pt x="14040" y="182769"/>
                    </a:lnTo>
                    <a:lnTo>
                      <a:pt x="20201" y="175612"/>
                    </a:lnTo>
                    <a:lnTo>
                      <a:pt x="28085" y="170622"/>
                    </a:lnTo>
                    <a:lnTo>
                      <a:pt x="36671" y="168080"/>
                    </a:lnTo>
                    <a:lnTo>
                      <a:pt x="45291" y="167893"/>
                    </a:lnTo>
                    <a:lnTo>
                      <a:pt x="53668" y="169849"/>
                    </a:lnTo>
                    <a:lnTo>
                      <a:pt x="61739" y="173812"/>
                    </a:lnTo>
                    <a:lnTo>
                      <a:pt x="69532" y="179508"/>
                    </a:lnTo>
                    <a:lnTo>
                      <a:pt x="77103" y="186582"/>
                    </a:lnTo>
                    <a:lnTo>
                      <a:pt x="84507" y="194691"/>
                    </a:lnTo>
                    <a:lnTo>
                      <a:pt x="91787" y="203549"/>
                    </a:lnTo>
                    <a:lnTo>
                      <a:pt x="98815" y="212936"/>
                    </a:lnTo>
                    <a:lnTo>
                      <a:pt x="105309" y="222689"/>
                    </a:lnTo>
                    <a:lnTo>
                      <a:pt x="111158" y="232694"/>
                    </a:lnTo>
                    <a:lnTo>
                      <a:pt x="116408" y="242870"/>
                    </a:lnTo>
                    <a:lnTo>
                      <a:pt x="121168" y="253162"/>
                    </a:lnTo>
                    <a:lnTo>
                      <a:pt x="125563" y="263461"/>
                    </a:lnTo>
                    <a:lnTo>
                      <a:pt x="129913" y="271254"/>
                    </a:lnTo>
                    <a:lnTo>
                      <a:pt x="134281" y="273396"/>
                    </a:lnTo>
                    <a:lnTo>
                      <a:pt x="138430" y="270852"/>
                    </a:lnTo>
                    <a:lnTo>
                      <a:pt x="142737" y="265270"/>
                    </a:lnTo>
                    <a:lnTo>
                      <a:pt x="147657" y="258153"/>
                    </a:lnTo>
                    <a:lnTo>
                      <a:pt x="153569" y="250845"/>
                    </a:lnTo>
                    <a:lnTo>
                      <a:pt x="160553" y="244046"/>
                    </a:lnTo>
                    <a:lnTo>
                      <a:pt x="168647" y="237954"/>
                    </a:lnTo>
                    <a:lnTo>
                      <a:pt x="177965" y="232527"/>
                    </a:lnTo>
                    <a:lnTo>
                      <a:pt x="188443" y="227642"/>
                    </a:lnTo>
                    <a:lnTo>
                      <a:pt x="199729" y="223168"/>
                    </a:lnTo>
                    <a:lnTo>
                      <a:pt x="211294" y="218991"/>
                    </a:lnTo>
                    <a:lnTo>
                      <a:pt x="222806" y="215021"/>
                    </a:lnTo>
                    <a:lnTo>
                      <a:pt x="233975" y="211029"/>
                    </a:lnTo>
                    <a:lnTo>
                      <a:pt x="244474" y="206661"/>
                    </a:lnTo>
                    <a:lnTo>
                      <a:pt x="254187" y="201749"/>
                    </a:lnTo>
                    <a:lnTo>
                      <a:pt x="262692" y="195973"/>
                    </a:lnTo>
                    <a:lnTo>
                      <a:pt x="269202" y="188807"/>
                    </a:lnTo>
                    <a:lnTo>
                      <a:pt x="273459" y="180102"/>
                    </a:lnTo>
                    <a:lnTo>
                      <a:pt x="275351" y="170340"/>
                    </a:lnTo>
                    <a:lnTo>
                      <a:pt x="274660" y="160411"/>
                    </a:lnTo>
                    <a:lnTo>
                      <a:pt x="271523" y="150858"/>
                    </a:lnTo>
                    <a:lnTo>
                      <a:pt x="266181" y="142177"/>
                    </a:lnTo>
                    <a:lnTo>
                      <a:pt x="258792" y="134959"/>
                    </a:lnTo>
                    <a:lnTo>
                      <a:pt x="249647" y="129380"/>
                    </a:lnTo>
                    <a:lnTo>
                      <a:pt x="239273" y="125601"/>
                    </a:lnTo>
                    <a:lnTo>
                      <a:pt x="228327" y="123949"/>
                    </a:lnTo>
                    <a:lnTo>
                      <a:pt x="217233" y="124395"/>
                    </a:lnTo>
                    <a:lnTo>
                      <a:pt x="206347" y="126793"/>
                    </a:lnTo>
                    <a:lnTo>
                      <a:pt x="196037" y="131060"/>
                    </a:lnTo>
                    <a:lnTo>
                      <a:pt x="186445" y="136968"/>
                    </a:lnTo>
                    <a:lnTo>
                      <a:pt x="177853" y="144357"/>
                    </a:lnTo>
                    <a:lnTo>
                      <a:pt x="170752" y="153210"/>
                    </a:lnTo>
                    <a:lnTo>
                      <a:pt x="165275" y="163380"/>
                    </a:lnTo>
                    <a:lnTo>
                      <a:pt x="161409" y="174462"/>
                    </a:lnTo>
                    <a:lnTo>
                      <a:pt x="159173" y="185893"/>
                    </a:lnTo>
                    <a:lnTo>
                      <a:pt x="158411" y="197320"/>
                    </a:lnTo>
                    <a:lnTo>
                      <a:pt x="159017" y="208601"/>
                    </a:lnTo>
                    <a:lnTo>
                      <a:pt x="161010" y="219710"/>
                    </a:lnTo>
                    <a:lnTo>
                      <a:pt x="164277" y="230654"/>
                    </a:lnTo>
                    <a:lnTo>
                      <a:pt x="168758" y="241140"/>
                    </a:lnTo>
                    <a:lnTo>
                      <a:pt x="174513" y="250583"/>
                    </a:lnTo>
                    <a:lnTo>
                      <a:pt x="181459" y="258750"/>
                    </a:lnTo>
                    <a:lnTo>
                      <a:pt x="189394" y="265727"/>
                    </a:lnTo>
                    <a:lnTo>
                      <a:pt x="198091" y="271729"/>
                    </a:lnTo>
                    <a:lnTo>
                      <a:pt x="207347" y="276982"/>
                    </a:lnTo>
                    <a:lnTo>
                      <a:pt x="217002" y="281359"/>
                    </a:lnTo>
                    <a:lnTo>
                      <a:pt x="226936" y="284402"/>
                    </a:lnTo>
                    <a:lnTo>
                      <a:pt x="237048" y="285974"/>
                    </a:lnTo>
                    <a:lnTo>
                      <a:pt x="246823" y="286383"/>
                    </a:lnTo>
                    <a:lnTo>
                      <a:pt x="256286" y="286253"/>
                    </a:lnTo>
                    <a:lnTo>
                      <a:pt x="266266" y="285574"/>
                    </a:lnTo>
                    <a:lnTo>
                      <a:pt x="278353" y="2842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6208602" y="1666792"/>
                <a:ext cx="100996" cy="137060"/>
              </a:xfrm>
              <a:custGeom>
                <a:avLst/>
                <a:gdLst/>
                <a:ahLst/>
                <a:cxnLst/>
                <a:rect l="0" t="0" r="0" b="0"/>
                <a:pathLst>
                  <a:path w="100996" h="137060">
                    <a:moveTo>
                      <a:pt x="6238" y="73700"/>
                    </a:moveTo>
                    <a:lnTo>
                      <a:pt x="3438" y="82501"/>
                    </a:lnTo>
                    <a:lnTo>
                      <a:pt x="1936" y="90848"/>
                    </a:lnTo>
                    <a:lnTo>
                      <a:pt x="1630" y="99547"/>
                    </a:lnTo>
                    <a:lnTo>
                      <a:pt x="2309" y="108668"/>
                    </a:lnTo>
                    <a:lnTo>
                      <a:pt x="3778" y="118163"/>
                    </a:lnTo>
                    <a:lnTo>
                      <a:pt x="5851" y="127883"/>
                    </a:lnTo>
                    <a:lnTo>
                      <a:pt x="8487" y="135245"/>
                    </a:lnTo>
                    <a:lnTo>
                      <a:pt x="10897" y="137059"/>
                    </a:lnTo>
                    <a:lnTo>
                      <a:pt x="11634" y="134302"/>
                    </a:lnTo>
                    <a:lnTo>
                      <a:pt x="10442" y="128578"/>
                    </a:lnTo>
                    <a:lnTo>
                      <a:pt x="7945" y="120867"/>
                    </a:lnTo>
                    <a:lnTo>
                      <a:pt x="5148" y="111571"/>
                    </a:lnTo>
                    <a:lnTo>
                      <a:pt x="2658" y="100989"/>
                    </a:lnTo>
                    <a:lnTo>
                      <a:pt x="841" y="89577"/>
                    </a:lnTo>
                    <a:lnTo>
                      <a:pt x="0" y="77898"/>
                    </a:lnTo>
                    <a:lnTo>
                      <a:pt x="186" y="66301"/>
                    </a:lnTo>
                    <a:lnTo>
                      <a:pt x="1601" y="55239"/>
                    </a:lnTo>
                    <a:lnTo>
                      <a:pt x="4669" y="45339"/>
                    </a:lnTo>
                    <a:lnTo>
                      <a:pt x="9472" y="36832"/>
                    </a:lnTo>
                    <a:lnTo>
                      <a:pt x="15797" y="29611"/>
                    </a:lnTo>
                    <a:lnTo>
                      <a:pt x="23329" y="23437"/>
                    </a:lnTo>
                    <a:lnTo>
                      <a:pt x="31763" y="18061"/>
                    </a:lnTo>
                    <a:lnTo>
                      <a:pt x="40969" y="13416"/>
                    </a:lnTo>
                    <a:lnTo>
                      <a:pt x="52204" y="9163"/>
                    </a:lnTo>
                    <a:lnTo>
                      <a:pt x="69803" y="4923"/>
                    </a:lnTo>
                    <a:lnTo>
                      <a:pt x="10099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6325580" y="1687598"/>
                <a:ext cx="116133" cy="168708"/>
              </a:xfrm>
              <a:custGeom>
                <a:avLst/>
                <a:gdLst/>
                <a:ahLst/>
                <a:cxnLst/>
                <a:rect l="0" t="0" r="0" b="0"/>
                <a:pathLst>
                  <a:path w="116133" h="168708">
                    <a:moveTo>
                      <a:pt x="36659" y="52894"/>
                    </a:moveTo>
                    <a:lnTo>
                      <a:pt x="42661" y="61494"/>
                    </a:lnTo>
                    <a:lnTo>
                      <a:pt x="49506" y="67920"/>
                    </a:lnTo>
                    <a:lnTo>
                      <a:pt x="57893" y="72720"/>
                    </a:lnTo>
                    <a:lnTo>
                      <a:pt x="67521" y="75916"/>
                    </a:lnTo>
                    <a:lnTo>
                      <a:pt x="77836" y="77165"/>
                    </a:lnTo>
                    <a:lnTo>
                      <a:pt x="88425" y="76447"/>
                    </a:lnTo>
                    <a:lnTo>
                      <a:pt x="98431" y="73866"/>
                    </a:lnTo>
                    <a:lnTo>
                      <a:pt x="106538" y="69477"/>
                    </a:lnTo>
                    <a:lnTo>
                      <a:pt x="112192" y="63492"/>
                    </a:lnTo>
                    <a:lnTo>
                      <a:pt x="115356" y="56222"/>
                    </a:lnTo>
                    <a:lnTo>
                      <a:pt x="116132" y="47981"/>
                    </a:lnTo>
                    <a:lnTo>
                      <a:pt x="114831" y="39044"/>
                    </a:lnTo>
                    <a:lnTo>
                      <a:pt x="111555" y="29944"/>
                    </a:lnTo>
                    <a:lnTo>
                      <a:pt x="106100" y="21448"/>
                    </a:lnTo>
                    <a:lnTo>
                      <a:pt x="98553" y="13932"/>
                    </a:lnTo>
                    <a:lnTo>
                      <a:pt x="89405" y="7735"/>
                    </a:lnTo>
                    <a:lnTo>
                      <a:pt x="79356" y="3322"/>
                    </a:lnTo>
                    <a:lnTo>
                      <a:pt x="68902" y="767"/>
                    </a:lnTo>
                    <a:lnTo>
                      <a:pt x="58461" y="0"/>
                    </a:lnTo>
                    <a:lnTo>
                      <a:pt x="48457" y="989"/>
                    </a:lnTo>
                    <a:lnTo>
                      <a:pt x="39071" y="3548"/>
                    </a:lnTo>
                    <a:lnTo>
                      <a:pt x="30447" y="7704"/>
                    </a:lnTo>
                    <a:lnTo>
                      <a:pt x="22793" y="13766"/>
                    </a:lnTo>
                    <a:lnTo>
                      <a:pt x="16127" y="21732"/>
                    </a:lnTo>
                    <a:lnTo>
                      <a:pt x="10479" y="31334"/>
                    </a:lnTo>
                    <a:lnTo>
                      <a:pt x="5976" y="42221"/>
                    </a:lnTo>
                    <a:lnTo>
                      <a:pt x="2583" y="54052"/>
                    </a:lnTo>
                    <a:lnTo>
                      <a:pt x="454" y="66232"/>
                    </a:lnTo>
                    <a:lnTo>
                      <a:pt x="0" y="77941"/>
                    </a:lnTo>
                    <a:lnTo>
                      <a:pt x="1288" y="88773"/>
                    </a:lnTo>
                    <a:lnTo>
                      <a:pt x="4102" y="98688"/>
                    </a:lnTo>
                    <a:lnTo>
                      <a:pt x="8124" y="107815"/>
                    </a:lnTo>
                    <a:lnTo>
                      <a:pt x="13059" y="116328"/>
                    </a:lnTo>
                    <a:lnTo>
                      <a:pt x="18980" y="124387"/>
                    </a:lnTo>
                    <a:lnTo>
                      <a:pt x="26311" y="132121"/>
                    </a:lnTo>
                    <a:lnTo>
                      <a:pt x="35158" y="139617"/>
                    </a:lnTo>
                    <a:lnTo>
                      <a:pt x="45131" y="146646"/>
                    </a:lnTo>
                    <a:lnTo>
                      <a:pt x="56683" y="153354"/>
                    </a:lnTo>
                    <a:lnTo>
                      <a:pt x="73069" y="160334"/>
                    </a:lnTo>
                    <a:lnTo>
                      <a:pt x="99830" y="16870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6473123" y="1421873"/>
                <a:ext cx="131273" cy="413376"/>
              </a:xfrm>
              <a:custGeom>
                <a:avLst/>
                <a:gdLst/>
                <a:ahLst/>
                <a:cxnLst/>
                <a:rect l="0" t="0" r="0" b="0"/>
                <a:pathLst>
                  <a:path w="131273" h="413376">
                    <a:moveTo>
                      <a:pt x="110215" y="413375"/>
                    </a:moveTo>
                    <a:lnTo>
                      <a:pt x="107281" y="404507"/>
                    </a:lnTo>
                    <a:lnTo>
                      <a:pt x="104498" y="395520"/>
                    </a:lnTo>
                    <a:lnTo>
                      <a:pt x="101598" y="385525"/>
                    </a:lnTo>
                    <a:lnTo>
                      <a:pt x="98558" y="374544"/>
                    </a:lnTo>
                    <a:lnTo>
                      <a:pt x="95393" y="362732"/>
                    </a:lnTo>
                    <a:lnTo>
                      <a:pt x="92125" y="350274"/>
                    </a:lnTo>
                    <a:lnTo>
                      <a:pt x="88615" y="337337"/>
                    </a:lnTo>
                    <a:lnTo>
                      <a:pt x="84575" y="324055"/>
                    </a:lnTo>
                    <a:lnTo>
                      <a:pt x="79897" y="310534"/>
                    </a:lnTo>
                    <a:lnTo>
                      <a:pt x="74791" y="296845"/>
                    </a:lnTo>
                    <a:lnTo>
                      <a:pt x="69669" y="283043"/>
                    </a:lnTo>
                    <a:lnTo>
                      <a:pt x="64781" y="269169"/>
                    </a:lnTo>
                    <a:lnTo>
                      <a:pt x="60196" y="255410"/>
                    </a:lnTo>
                    <a:lnTo>
                      <a:pt x="55890" y="242092"/>
                    </a:lnTo>
                    <a:lnTo>
                      <a:pt x="51805" y="229350"/>
                    </a:lnTo>
                    <a:lnTo>
                      <a:pt x="47723" y="216997"/>
                    </a:lnTo>
                    <a:lnTo>
                      <a:pt x="43289" y="204628"/>
                    </a:lnTo>
                    <a:lnTo>
                      <a:pt x="38337" y="192007"/>
                    </a:lnTo>
                    <a:lnTo>
                      <a:pt x="32874" y="179072"/>
                    </a:lnTo>
                    <a:lnTo>
                      <a:pt x="26981" y="165848"/>
                    </a:lnTo>
                    <a:lnTo>
                      <a:pt x="20765" y="152392"/>
                    </a:lnTo>
                    <a:lnTo>
                      <a:pt x="14645" y="138762"/>
                    </a:lnTo>
                    <a:lnTo>
                      <a:pt x="9301" y="125006"/>
                    </a:lnTo>
                    <a:lnTo>
                      <a:pt x="5052" y="111164"/>
                    </a:lnTo>
                    <a:lnTo>
                      <a:pt x="2031" y="97430"/>
                    </a:lnTo>
                    <a:lnTo>
                      <a:pt x="371" y="84128"/>
                    </a:lnTo>
                    <a:lnTo>
                      <a:pt x="0" y="71403"/>
                    </a:lnTo>
                    <a:lnTo>
                      <a:pt x="870" y="59230"/>
                    </a:lnTo>
                    <a:lnTo>
                      <a:pt x="3040" y="47515"/>
                    </a:lnTo>
                    <a:lnTo>
                      <a:pt x="6431" y="36165"/>
                    </a:lnTo>
                    <a:lnTo>
                      <a:pt x="11165" y="25576"/>
                    </a:lnTo>
                    <a:lnTo>
                      <a:pt x="17622" y="16595"/>
                    </a:lnTo>
                    <a:lnTo>
                      <a:pt x="25853" y="9561"/>
                    </a:lnTo>
                    <a:lnTo>
                      <a:pt x="35464" y="4499"/>
                    </a:lnTo>
                    <a:lnTo>
                      <a:pt x="45825" y="1386"/>
                    </a:lnTo>
                    <a:lnTo>
                      <a:pt x="56494" y="0"/>
                    </a:lnTo>
                    <a:lnTo>
                      <a:pt x="67249" y="170"/>
                    </a:lnTo>
                    <a:lnTo>
                      <a:pt x="77996" y="1862"/>
                    </a:lnTo>
                    <a:lnTo>
                      <a:pt x="88689" y="4911"/>
                    </a:lnTo>
                    <a:lnTo>
                      <a:pt x="98871" y="8753"/>
                    </a:lnTo>
                    <a:lnTo>
                      <a:pt x="108660" y="12884"/>
                    </a:lnTo>
                    <a:lnTo>
                      <a:pt x="118913" y="17662"/>
                    </a:lnTo>
                    <a:lnTo>
                      <a:pt x="131272" y="2382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6520167" y="1656264"/>
                <a:ext cx="737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21058">
                    <a:moveTo>
                      <a:pt x="73699" y="0"/>
                    </a:moveTo>
                    <a:lnTo>
                      <a:pt x="64831" y="2933"/>
                    </a:lnTo>
                    <a:lnTo>
                      <a:pt x="55844" y="5716"/>
                    </a:lnTo>
                    <a:lnTo>
                      <a:pt x="45867" y="8611"/>
                    </a:lnTo>
                    <a:lnTo>
                      <a:pt x="35535" y="11489"/>
                    </a:lnTo>
                    <a:lnTo>
                      <a:pt x="25199" y="14318"/>
                    </a:lnTo>
                    <a:lnTo>
                      <a:pt x="13945" y="1734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6671234" y="1656264"/>
                <a:ext cx="91089" cy="151670"/>
              </a:xfrm>
              <a:custGeom>
                <a:avLst/>
                <a:gdLst/>
                <a:ahLst/>
                <a:cxnLst/>
                <a:rect l="0" t="0" r="0" b="0"/>
                <a:pathLst>
                  <a:path w="91089" h="151670">
                    <a:moveTo>
                      <a:pt x="6860" y="73699"/>
                    </a:moveTo>
                    <a:lnTo>
                      <a:pt x="6927" y="85368"/>
                    </a:lnTo>
                    <a:lnTo>
                      <a:pt x="7567" y="95856"/>
                    </a:lnTo>
                    <a:lnTo>
                      <a:pt x="8865" y="106158"/>
                    </a:lnTo>
                    <a:lnTo>
                      <a:pt x="10724" y="116459"/>
                    </a:lnTo>
                    <a:lnTo>
                      <a:pt x="13039" y="126803"/>
                    </a:lnTo>
                    <a:lnTo>
                      <a:pt x="15667" y="137165"/>
                    </a:lnTo>
                    <a:lnTo>
                      <a:pt x="17139" y="146529"/>
                    </a:lnTo>
                    <a:lnTo>
                      <a:pt x="15577" y="151669"/>
                    </a:lnTo>
                    <a:lnTo>
                      <a:pt x="11943" y="150953"/>
                    </a:lnTo>
                    <a:lnTo>
                      <a:pt x="8089" y="146341"/>
                    </a:lnTo>
                    <a:lnTo>
                      <a:pt x="4827" y="139066"/>
                    </a:lnTo>
                    <a:lnTo>
                      <a:pt x="2321" y="129833"/>
                    </a:lnTo>
                    <a:lnTo>
                      <a:pt x="657" y="119326"/>
                    </a:lnTo>
                    <a:lnTo>
                      <a:pt x="0" y="108254"/>
                    </a:lnTo>
                    <a:lnTo>
                      <a:pt x="349" y="97060"/>
                    </a:lnTo>
                    <a:lnTo>
                      <a:pt x="1721" y="86097"/>
                    </a:lnTo>
                    <a:lnTo>
                      <a:pt x="4239" y="75732"/>
                    </a:lnTo>
                    <a:lnTo>
                      <a:pt x="7864" y="66093"/>
                    </a:lnTo>
                    <a:lnTo>
                      <a:pt x="12586" y="57128"/>
                    </a:lnTo>
                    <a:lnTo>
                      <a:pt x="18504" y="48712"/>
                    </a:lnTo>
                    <a:lnTo>
                      <a:pt x="25559" y="40716"/>
                    </a:lnTo>
                    <a:lnTo>
                      <a:pt x="33567" y="33191"/>
                    </a:lnTo>
                    <a:lnTo>
                      <a:pt x="42312" y="26356"/>
                    </a:lnTo>
                    <a:lnTo>
                      <a:pt x="51588" y="20279"/>
                    </a:lnTo>
                    <a:lnTo>
                      <a:pt x="60782" y="15029"/>
                    </a:lnTo>
                    <a:lnTo>
                      <a:pt x="69783" y="10239"/>
                    </a:lnTo>
                    <a:lnTo>
                      <a:pt x="79378" y="5488"/>
                    </a:lnTo>
                    <a:lnTo>
                      <a:pt x="9108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831410" y="1687849"/>
                <a:ext cx="15141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5141" h="147400">
                    <a:moveTo>
                      <a:pt x="4612" y="0"/>
                    </a:moveTo>
                    <a:lnTo>
                      <a:pt x="1812" y="8869"/>
                    </a:lnTo>
                    <a:lnTo>
                      <a:pt x="310" y="17855"/>
                    </a:lnTo>
                    <a:lnTo>
                      <a:pt x="0" y="27851"/>
                    </a:lnTo>
                    <a:lnTo>
                      <a:pt x="506" y="38831"/>
                    </a:lnTo>
                    <a:lnTo>
                      <a:pt x="1325" y="50643"/>
                    </a:lnTo>
                    <a:lnTo>
                      <a:pt x="2146" y="63097"/>
                    </a:lnTo>
                    <a:lnTo>
                      <a:pt x="3003" y="75861"/>
                    </a:lnTo>
                    <a:lnTo>
                      <a:pt x="4178" y="88494"/>
                    </a:lnTo>
                    <a:lnTo>
                      <a:pt x="5812" y="100749"/>
                    </a:lnTo>
                    <a:lnTo>
                      <a:pt x="7748" y="112133"/>
                    </a:lnTo>
                    <a:lnTo>
                      <a:pt x="9797" y="122931"/>
                    </a:lnTo>
                    <a:lnTo>
                      <a:pt x="12139" y="134089"/>
                    </a:lnTo>
                    <a:lnTo>
                      <a:pt x="15140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6814965" y="159309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6888664" y="1668859"/>
                <a:ext cx="143886" cy="429603"/>
              </a:xfrm>
              <a:custGeom>
                <a:avLst/>
                <a:gdLst/>
                <a:ahLst/>
                <a:cxnLst/>
                <a:rect l="0" t="0" r="0" b="0"/>
                <a:pathLst>
                  <a:path w="143886" h="429603">
                    <a:moveTo>
                      <a:pt x="105285" y="124275"/>
                    </a:moveTo>
                    <a:lnTo>
                      <a:pt x="108084" y="115474"/>
                    </a:lnTo>
                    <a:lnTo>
                      <a:pt x="109587" y="107127"/>
                    </a:lnTo>
                    <a:lnTo>
                      <a:pt x="109888" y="98429"/>
                    </a:lnTo>
                    <a:lnTo>
                      <a:pt x="109036" y="89308"/>
                    </a:lnTo>
                    <a:lnTo>
                      <a:pt x="106920" y="79813"/>
                    </a:lnTo>
                    <a:lnTo>
                      <a:pt x="103598" y="70025"/>
                    </a:lnTo>
                    <a:lnTo>
                      <a:pt x="99263" y="60184"/>
                    </a:lnTo>
                    <a:lnTo>
                      <a:pt x="94144" y="50658"/>
                    </a:lnTo>
                    <a:lnTo>
                      <a:pt x="88445" y="41625"/>
                    </a:lnTo>
                    <a:lnTo>
                      <a:pt x="82335" y="33087"/>
                    </a:lnTo>
                    <a:lnTo>
                      <a:pt x="75934" y="24965"/>
                    </a:lnTo>
                    <a:lnTo>
                      <a:pt x="69329" y="17181"/>
                    </a:lnTo>
                    <a:lnTo>
                      <a:pt x="62419" y="10140"/>
                    </a:lnTo>
                    <a:lnTo>
                      <a:pt x="54942" y="4694"/>
                    </a:lnTo>
                    <a:lnTo>
                      <a:pt x="46806" y="1196"/>
                    </a:lnTo>
                    <a:lnTo>
                      <a:pt x="38392" y="0"/>
                    </a:lnTo>
                    <a:lnTo>
                      <a:pt x="30430" y="1701"/>
                    </a:lnTo>
                    <a:lnTo>
                      <a:pt x="23310" y="6332"/>
                    </a:lnTo>
                    <a:lnTo>
                      <a:pt x="17395" y="13492"/>
                    </a:lnTo>
                    <a:lnTo>
                      <a:pt x="13178" y="22642"/>
                    </a:lnTo>
                    <a:lnTo>
                      <a:pt x="10754" y="33265"/>
                    </a:lnTo>
                    <a:lnTo>
                      <a:pt x="9907" y="44782"/>
                    </a:lnTo>
                    <a:lnTo>
                      <a:pt x="10312" y="56570"/>
                    </a:lnTo>
                    <a:lnTo>
                      <a:pt x="11656" y="68264"/>
                    </a:lnTo>
                    <a:lnTo>
                      <a:pt x="13842" y="79571"/>
                    </a:lnTo>
                    <a:lnTo>
                      <a:pt x="16978" y="90171"/>
                    </a:lnTo>
                    <a:lnTo>
                      <a:pt x="21053" y="99955"/>
                    </a:lnTo>
                    <a:lnTo>
                      <a:pt x="26093" y="108510"/>
                    </a:lnTo>
                    <a:lnTo>
                      <a:pt x="32232" y="115053"/>
                    </a:lnTo>
                    <a:lnTo>
                      <a:pt x="39430" y="119333"/>
                    </a:lnTo>
                    <a:lnTo>
                      <a:pt x="47196" y="121241"/>
                    </a:lnTo>
                    <a:lnTo>
                      <a:pt x="54715" y="120560"/>
                    </a:lnTo>
                    <a:lnTo>
                      <a:pt x="61545" y="117435"/>
                    </a:lnTo>
                    <a:lnTo>
                      <a:pt x="67603" y="112271"/>
                    </a:lnTo>
                    <a:lnTo>
                      <a:pt x="72980" y="105534"/>
                    </a:lnTo>
                    <a:lnTo>
                      <a:pt x="77820" y="97697"/>
                    </a:lnTo>
                    <a:lnTo>
                      <a:pt x="82332" y="91149"/>
                    </a:lnTo>
                    <a:lnTo>
                      <a:pt x="86304" y="89310"/>
                    </a:lnTo>
                    <a:lnTo>
                      <a:pt x="89365" y="92280"/>
                    </a:lnTo>
                    <a:lnTo>
                      <a:pt x="91943" y="98493"/>
                    </a:lnTo>
                    <a:lnTo>
                      <a:pt x="94454" y="106604"/>
                    </a:lnTo>
                    <a:lnTo>
                      <a:pt x="97097" y="116104"/>
                    </a:lnTo>
                    <a:lnTo>
                      <a:pt x="99928" y="127138"/>
                    </a:lnTo>
                    <a:lnTo>
                      <a:pt x="102934" y="139703"/>
                    </a:lnTo>
                    <a:lnTo>
                      <a:pt x="106081" y="153431"/>
                    </a:lnTo>
                    <a:lnTo>
                      <a:pt x="109338" y="167734"/>
                    </a:lnTo>
                    <a:lnTo>
                      <a:pt x="112672" y="182215"/>
                    </a:lnTo>
                    <a:lnTo>
                      <a:pt x="116061" y="196687"/>
                    </a:lnTo>
                    <a:lnTo>
                      <a:pt x="119491" y="211085"/>
                    </a:lnTo>
                    <a:lnTo>
                      <a:pt x="122945" y="225394"/>
                    </a:lnTo>
                    <a:lnTo>
                      <a:pt x="126417" y="239460"/>
                    </a:lnTo>
                    <a:lnTo>
                      <a:pt x="129902" y="252991"/>
                    </a:lnTo>
                    <a:lnTo>
                      <a:pt x="133390" y="265880"/>
                    </a:lnTo>
                    <a:lnTo>
                      <a:pt x="136715" y="278333"/>
                    </a:lnTo>
                    <a:lnTo>
                      <a:pt x="139569" y="290770"/>
                    </a:lnTo>
                    <a:lnTo>
                      <a:pt x="141815" y="303436"/>
                    </a:lnTo>
                    <a:lnTo>
                      <a:pt x="143323" y="316403"/>
                    </a:lnTo>
                    <a:lnTo>
                      <a:pt x="143885" y="329647"/>
                    </a:lnTo>
                    <a:lnTo>
                      <a:pt x="143475" y="343107"/>
                    </a:lnTo>
                    <a:lnTo>
                      <a:pt x="141895" y="356401"/>
                    </a:lnTo>
                    <a:lnTo>
                      <a:pt x="138707" y="368867"/>
                    </a:lnTo>
                    <a:lnTo>
                      <a:pt x="133818" y="380206"/>
                    </a:lnTo>
                    <a:lnTo>
                      <a:pt x="127435" y="390292"/>
                    </a:lnTo>
                    <a:lnTo>
                      <a:pt x="119864" y="399002"/>
                    </a:lnTo>
                    <a:lnTo>
                      <a:pt x="111392" y="406413"/>
                    </a:lnTo>
                    <a:lnTo>
                      <a:pt x="101942" y="412577"/>
                    </a:lnTo>
                    <a:lnTo>
                      <a:pt x="91090" y="417434"/>
                    </a:lnTo>
                    <a:lnTo>
                      <a:pt x="78730" y="421078"/>
                    </a:lnTo>
                    <a:lnTo>
                      <a:pt x="65404" y="423719"/>
                    </a:lnTo>
                    <a:lnTo>
                      <a:pt x="50622" y="425870"/>
                    </a:lnTo>
                    <a:lnTo>
                      <a:pt x="30849" y="427723"/>
                    </a:lnTo>
                    <a:lnTo>
                      <a:pt x="0" y="42960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7040734" y="1674299"/>
                <a:ext cx="90086" cy="144919"/>
              </a:xfrm>
              <a:custGeom>
                <a:avLst/>
                <a:gdLst/>
                <a:ahLst/>
                <a:cxnLst/>
                <a:rect l="0" t="0" r="0" b="0"/>
                <a:pathLst>
                  <a:path w="90086" h="144919">
                    <a:moveTo>
                      <a:pt x="16386" y="66193"/>
                    </a:moveTo>
                    <a:lnTo>
                      <a:pt x="25188" y="68992"/>
                    </a:lnTo>
                    <a:lnTo>
                      <a:pt x="33534" y="70494"/>
                    </a:lnTo>
                    <a:lnTo>
                      <a:pt x="42229" y="70796"/>
                    </a:lnTo>
                    <a:lnTo>
                      <a:pt x="51177" y="69944"/>
                    </a:lnTo>
                    <a:lnTo>
                      <a:pt x="60022" y="67828"/>
                    </a:lnTo>
                    <a:lnTo>
                      <a:pt x="68548" y="64501"/>
                    </a:lnTo>
                    <a:lnTo>
                      <a:pt x="76218" y="59993"/>
                    </a:lnTo>
                    <a:lnTo>
                      <a:pt x="82150" y="54226"/>
                    </a:lnTo>
                    <a:lnTo>
                      <a:pt x="86017" y="47279"/>
                    </a:lnTo>
                    <a:lnTo>
                      <a:pt x="87813" y="39515"/>
                    </a:lnTo>
                    <a:lnTo>
                      <a:pt x="87589" y="31466"/>
                    </a:lnTo>
                    <a:lnTo>
                      <a:pt x="85578" y="23472"/>
                    </a:lnTo>
                    <a:lnTo>
                      <a:pt x="81806" y="15988"/>
                    </a:lnTo>
                    <a:lnTo>
                      <a:pt x="76010" y="9648"/>
                    </a:lnTo>
                    <a:lnTo>
                      <a:pt x="68235" y="4694"/>
                    </a:lnTo>
                    <a:lnTo>
                      <a:pt x="59103" y="1352"/>
                    </a:lnTo>
                    <a:lnTo>
                      <a:pt x="49596" y="0"/>
                    </a:lnTo>
                    <a:lnTo>
                      <a:pt x="40323" y="656"/>
                    </a:lnTo>
                    <a:lnTo>
                      <a:pt x="31659" y="3366"/>
                    </a:lnTo>
                    <a:lnTo>
                      <a:pt x="23920" y="8375"/>
                    </a:lnTo>
                    <a:lnTo>
                      <a:pt x="17168" y="15599"/>
                    </a:lnTo>
                    <a:lnTo>
                      <a:pt x="11448" y="24855"/>
                    </a:lnTo>
                    <a:lnTo>
                      <a:pt x="6890" y="36033"/>
                    </a:lnTo>
                    <a:lnTo>
                      <a:pt x="3453" y="48875"/>
                    </a:lnTo>
                    <a:lnTo>
                      <a:pt x="1123" y="62715"/>
                    </a:lnTo>
                    <a:lnTo>
                      <a:pt x="0" y="76610"/>
                    </a:lnTo>
                    <a:lnTo>
                      <a:pt x="30" y="90014"/>
                    </a:lnTo>
                    <a:lnTo>
                      <a:pt x="1355" y="102452"/>
                    </a:lnTo>
                    <a:lnTo>
                      <a:pt x="4372" y="113353"/>
                    </a:lnTo>
                    <a:lnTo>
                      <a:pt x="9148" y="122567"/>
                    </a:lnTo>
                    <a:lnTo>
                      <a:pt x="15628" y="130110"/>
                    </a:lnTo>
                    <a:lnTo>
                      <a:pt x="23796" y="135976"/>
                    </a:lnTo>
                    <a:lnTo>
                      <a:pt x="33462" y="140331"/>
                    </a:lnTo>
                    <a:lnTo>
                      <a:pt x="43921" y="143270"/>
                    </a:lnTo>
                    <a:lnTo>
                      <a:pt x="55176" y="144918"/>
                    </a:lnTo>
                    <a:lnTo>
                      <a:pt x="69328" y="144307"/>
                    </a:lnTo>
                    <a:lnTo>
                      <a:pt x="90085" y="13989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7219683" y="1644980"/>
                <a:ext cx="100651" cy="158850"/>
              </a:xfrm>
              <a:custGeom>
                <a:avLst/>
                <a:gdLst/>
                <a:ahLst/>
                <a:cxnLst/>
                <a:rect l="0" t="0" r="0" b="0"/>
                <a:pathLst>
                  <a:path w="100651" h="158850">
                    <a:moveTo>
                      <a:pt x="16421" y="84983"/>
                    </a:moveTo>
                    <a:lnTo>
                      <a:pt x="19355" y="96652"/>
                    </a:lnTo>
                    <a:lnTo>
                      <a:pt x="22137" y="107140"/>
                    </a:lnTo>
                    <a:lnTo>
                      <a:pt x="25037" y="117442"/>
                    </a:lnTo>
                    <a:lnTo>
                      <a:pt x="28077" y="127743"/>
                    </a:lnTo>
                    <a:lnTo>
                      <a:pt x="31242" y="138087"/>
                    </a:lnTo>
                    <a:lnTo>
                      <a:pt x="34478" y="148407"/>
                    </a:lnTo>
                    <a:lnTo>
                      <a:pt x="36719" y="156268"/>
                    </a:lnTo>
                    <a:lnTo>
                      <a:pt x="36603" y="158849"/>
                    </a:lnTo>
                    <a:lnTo>
                      <a:pt x="34406" y="157464"/>
                    </a:lnTo>
                    <a:lnTo>
                      <a:pt x="30854" y="153546"/>
                    </a:lnTo>
                    <a:lnTo>
                      <a:pt x="26716" y="147799"/>
                    </a:lnTo>
                    <a:lnTo>
                      <a:pt x="22457" y="140673"/>
                    </a:lnTo>
                    <a:lnTo>
                      <a:pt x="18276" y="132525"/>
                    </a:lnTo>
                    <a:lnTo>
                      <a:pt x="14233" y="123640"/>
                    </a:lnTo>
                    <a:lnTo>
                      <a:pt x="10329" y="114232"/>
                    </a:lnTo>
                    <a:lnTo>
                      <a:pt x="6706" y="104295"/>
                    </a:lnTo>
                    <a:lnTo>
                      <a:pt x="3643" y="93634"/>
                    </a:lnTo>
                    <a:lnTo>
                      <a:pt x="1260" y="82204"/>
                    </a:lnTo>
                    <a:lnTo>
                      <a:pt x="0" y="70256"/>
                    </a:lnTo>
                    <a:lnTo>
                      <a:pt x="666" y="58236"/>
                    </a:lnTo>
                    <a:lnTo>
                      <a:pt x="3530" y="46418"/>
                    </a:lnTo>
                    <a:lnTo>
                      <a:pt x="8385" y="35212"/>
                    </a:lnTo>
                    <a:lnTo>
                      <a:pt x="14850" y="25219"/>
                    </a:lnTo>
                    <a:lnTo>
                      <a:pt x="22533" y="16660"/>
                    </a:lnTo>
                    <a:lnTo>
                      <a:pt x="31266" y="9744"/>
                    </a:lnTo>
                    <a:lnTo>
                      <a:pt x="41097" y="4839"/>
                    </a:lnTo>
                    <a:lnTo>
                      <a:pt x="51946" y="1943"/>
                    </a:lnTo>
                    <a:lnTo>
                      <a:pt x="63034" y="608"/>
                    </a:lnTo>
                    <a:lnTo>
                      <a:pt x="74051" y="0"/>
                    </a:lnTo>
                    <a:lnTo>
                      <a:pt x="85964" y="61"/>
                    </a:lnTo>
                    <a:lnTo>
                      <a:pt x="100650" y="7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7351222" y="1676068"/>
                <a:ext cx="200738" cy="127596"/>
              </a:xfrm>
              <a:custGeom>
                <a:avLst/>
                <a:gdLst/>
                <a:ahLst/>
                <a:cxnLst/>
                <a:rect l="0" t="0" r="0" b="0"/>
                <a:pathLst>
                  <a:path w="200738" h="127596">
                    <a:moveTo>
                      <a:pt x="127038" y="53895"/>
                    </a:moveTo>
                    <a:lnTo>
                      <a:pt x="124037" y="45161"/>
                    </a:lnTo>
                    <a:lnTo>
                      <a:pt x="120614" y="37454"/>
                    </a:lnTo>
                    <a:lnTo>
                      <a:pt x="116413" y="30057"/>
                    </a:lnTo>
                    <a:lnTo>
                      <a:pt x="111341" y="22968"/>
                    </a:lnTo>
                    <a:lnTo>
                      <a:pt x="105212" y="16438"/>
                    </a:lnTo>
                    <a:lnTo>
                      <a:pt x="98024" y="10575"/>
                    </a:lnTo>
                    <a:lnTo>
                      <a:pt x="89763" y="5656"/>
                    </a:lnTo>
                    <a:lnTo>
                      <a:pt x="80320" y="2182"/>
                    </a:lnTo>
                    <a:lnTo>
                      <a:pt x="69756" y="299"/>
                    </a:lnTo>
                    <a:lnTo>
                      <a:pt x="58579" y="0"/>
                    </a:lnTo>
                    <a:lnTo>
                      <a:pt x="47617" y="1313"/>
                    </a:lnTo>
                    <a:lnTo>
                      <a:pt x="37327" y="4088"/>
                    </a:lnTo>
                    <a:lnTo>
                      <a:pt x="27964" y="8221"/>
                    </a:lnTo>
                    <a:lnTo>
                      <a:pt x="19748" y="13736"/>
                    </a:lnTo>
                    <a:lnTo>
                      <a:pt x="12677" y="20517"/>
                    </a:lnTo>
                    <a:lnTo>
                      <a:pt x="6911" y="28339"/>
                    </a:lnTo>
                    <a:lnTo>
                      <a:pt x="2853" y="36960"/>
                    </a:lnTo>
                    <a:lnTo>
                      <a:pt x="569" y="46160"/>
                    </a:lnTo>
                    <a:lnTo>
                      <a:pt x="0" y="55608"/>
                    </a:lnTo>
                    <a:lnTo>
                      <a:pt x="1129" y="64870"/>
                    </a:lnTo>
                    <a:lnTo>
                      <a:pt x="3777" y="73727"/>
                    </a:lnTo>
                    <a:lnTo>
                      <a:pt x="7655" y="82149"/>
                    </a:lnTo>
                    <a:lnTo>
                      <a:pt x="12465" y="90191"/>
                    </a:lnTo>
                    <a:lnTo>
                      <a:pt x="17959" y="97923"/>
                    </a:lnTo>
                    <a:lnTo>
                      <a:pt x="24105" y="104930"/>
                    </a:lnTo>
                    <a:lnTo>
                      <a:pt x="31059" y="110352"/>
                    </a:lnTo>
                    <a:lnTo>
                      <a:pt x="38847" y="113844"/>
                    </a:lnTo>
                    <a:lnTo>
                      <a:pt x="47194" y="115375"/>
                    </a:lnTo>
                    <a:lnTo>
                      <a:pt x="55644" y="114964"/>
                    </a:lnTo>
                    <a:lnTo>
                      <a:pt x="63916" y="112830"/>
                    </a:lnTo>
                    <a:lnTo>
                      <a:pt x="71757" y="109145"/>
                    </a:lnTo>
                    <a:lnTo>
                      <a:pt x="78870" y="103939"/>
                    </a:lnTo>
                    <a:lnTo>
                      <a:pt x="85172" y="97368"/>
                    </a:lnTo>
                    <a:lnTo>
                      <a:pt x="90740" y="89688"/>
                    </a:lnTo>
                    <a:lnTo>
                      <a:pt x="95724" y="81164"/>
                    </a:lnTo>
                    <a:lnTo>
                      <a:pt x="100278" y="72069"/>
                    </a:lnTo>
                    <a:lnTo>
                      <a:pt x="105018" y="64186"/>
                    </a:lnTo>
                    <a:lnTo>
                      <a:pt x="110152" y="60387"/>
                    </a:lnTo>
                    <a:lnTo>
                      <a:pt x="115047" y="61166"/>
                    </a:lnTo>
                    <a:lnTo>
                      <a:pt x="119930" y="65389"/>
                    </a:lnTo>
                    <a:lnTo>
                      <a:pt x="125097" y="71877"/>
                    </a:lnTo>
                    <a:lnTo>
                      <a:pt x="130654" y="79641"/>
                    </a:lnTo>
                    <a:lnTo>
                      <a:pt x="136582" y="87846"/>
                    </a:lnTo>
                    <a:lnTo>
                      <a:pt x="142821" y="96022"/>
                    </a:lnTo>
                    <a:lnTo>
                      <a:pt x="149571" y="103693"/>
                    </a:lnTo>
                    <a:lnTo>
                      <a:pt x="158282" y="110993"/>
                    </a:lnTo>
                    <a:lnTo>
                      <a:pt x="173072" y="118558"/>
                    </a:lnTo>
                    <a:lnTo>
                      <a:pt x="200737" y="1275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7583545" y="1540450"/>
                <a:ext cx="42115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73742">
                    <a:moveTo>
                      <a:pt x="0" y="0"/>
                    </a:moveTo>
                    <a:lnTo>
                      <a:pt x="2867" y="14669"/>
                    </a:lnTo>
                    <a:lnTo>
                      <a:pt x="5008" y="28580"/>
                    </a:lnTo>
                    <a:lnTo>
                      <a:pt x="6616" y="43069"/>
                    </a:lnTo>
                    <a:lnTo>
                      <a:pt x="7969" y="57925"/>
                    </a:lnTo>
                    <a:lnTo>
                      <a:pt x="9466" y="72453"/>
                    </a:lnTo>
                    <a:lnTo>
                      <a:pt x="11313" y="86271"/>
                    </a:lnTo>
                    <a:lnTo>
                      <a:pt x="13379" y="99483"/>
                    </a:lnTo>
                    <a:lnTo>
                      <a:pt x="15312" y="112495"/>
                    </a:lnTo>
                    <a:lnTo>
                      <a:pt x="16913" y="125575"/>
                    </a:lnTo>
                    <a:lnTo>
                      <a:pt x="18309" y="138665"/>
                    </a:lnTo>
                    <a:lnTo>
                      <a:pt x="19854" y="151467"/>
                    </a:lnTo>
                    <a:lnTo>
                      <a:pt x="21739" y="163830"/>
                    </a:lnTo>
                    <a:lnTo>
                      <a:pt x="23836" y="175913"/>
                    </a:lnTo>
                    <a:lnTo>
                      <a:pt x="25791" y="188092"/>
                    </a:lnTo>
                    <a:lnTo>
                      <a:pt x="27408" y="200574"/>
                    </a:lnTo>
                    <a:lnTo>
                      <a:pt x="28847" y="213179"/>
                    </a:lnTo>
                    <a:lnTo>
                      <a:pt x="30787" y="226877"/>
                    </a:lnTo>
                    <a:lnTo>
                      <a:pt x="34516" y="245109"/>
                    </a:lnTo>
                    <a:lnTo>
                      <a:pt x="42114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7499317" y="1614150"/>
                <a:ext cx="189514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1586">
                    <a:moveTo>
                      <a:pt x="189513" y="0"/>
                    </a:moveTo>
                    <a:lnTo>
                      <a:pt x="177778" y="67"/>
                    </a:lnTo>
                    <a:lnTo>
                      <a:pt x="166648" y="707"/>
                    </a:lnTo>
                    <a:lnTo>
                      <a:pt x="155046" y="2004"/>
                    </a:lnTo>
                    <a:lnTo>
                      <a:pt x="142712" y="3863"/>
                    </a:lnTo>
                    <a:lnTo>
                      <a:pt x="129404" y="6180"/>
                    </a:lnTo>
                    <a:lnTo>
                      <a:pt x="115105" y="8846"/>
                    </a:lnTo>
                    <a:lnTo>
                      <a:pt x="100272" y="11770"/>
                    </a:lnTo>
                    <a:lnTo>
                      <a:pt x="85706" y="14877"/>
                    </a:lnTo>
                    <a:lnTo>
                      <a:pt x="71846" y="18108"/>
                    </a:lnTo>
                    <a:lnTo>
                      <a:pt x="58833" y="21271"/>
                    </a:lnTo>
                    <a:lnTo>
                      <a:pt x="45200" y="24350"/>
                    </a:lnTo>
                    <a:lnTo>
                      <a:pt x="27523" y="27615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7728066" y="1715840"/>
                <a:ext cx="118680" cy="113832"/>
              </a:xfrm>
              <a:custGeom>
                <a:avLst/>
                <a:gdLst/>
                <a:ahLst/>
                <a:cxnLst/>
                <a:rect l="0" t="0" r="0" b="0"/>
                <a:pathLst>
                  <a:path w="118680" h="113832">
                    <a:moveTo>
                      <a:pt x="76577" y="3595"/>
                    </a:moveTo>
                    <a:lnTo>
                      <a:pt x="67775" y="862"/>
                    </a:lnTo>
                    <a:lnTo>
                      <a:pt x="59429" y="0"/>
                    </a:lnTo>
                    <a:lnTo>
                      <a:pt x="50735" y="995"/>
                    </a:lnTo>
                    <a:lnTo>
                      <a:pt x="41787" y="3707"/>
                    </a:lnTo>
                    <a:lnTo>
                      <a:pt x="32940" y="8140"/>
                    </a:lnTo>
                    <a:lnTo>
                      <a:pt x="24411" y="14133"/>
                    </a:lnTo>
                    <a:lnTo>
                      <a:pt x="16568" y="21564"/>
                    </a:lnTo>
                    <a:lnTo>
                      <a:pt x="9988" y="30439"/>
                    </a:lnTo>
                    <a:lnTo>
                      <a:pt x="4872" y="40617"/>
                    </a:lnTo>
                    <a:lnTo>
                      <a:pt x="1424" y="51532"/>
                    </a:lnTo>
                    <a:lnTo>
                      <a:pt x="0" y="62316"/>
                    </a:lnTo>
                    <a:lnTo>
                      <a:pt x="602" y="72487"/>
                    </a:lnTo>
                    <a:lnTo>
                      <a:pt x="3108" y="81771"/>
                    </a:lnTo>
                    <a:lnTo>
                      <a:pt x="7448" y="89935"/>
                    </a:lnTo>
                    <a:lnTo>
                      <a:pt x="13405" y="96975"/>
                    </a:lnTo>
                    <a:lnTo>
                      <a:pt x="20826" y="102890"/>
                    </a:lnTo>
                    <a:lnTo>
                      <a:pt x="29701" y="107580"/>
                    </a:lnTo>
                    <a:lnTo>
                      <a:pt x="39887" y="111102"/>
                    </a:lnTo>
                    <a:lnTo>
                      <a:pt x="50980" y="113317"/>
                    </a:lnTo>
                    <a:lnTo>
                      <a:pt x="62416" y="113831"/>
                    </a:lnTo>
                    <a:lnTo>
                      <a:pt x="73837" y="112578"/>
                    </a:lnTo>
                    <a:lnTo>
                      <a:pt x="84778" y="109619"/>
                    </a:lnTo>
                    <a:lnTo>
                      <a:pt x="94591" y="104966"/>
                    </a:lnTo>
                    <a:lnTo>
                      <a:pt x="103030" y="98795"/>
                    </a:lnTo>
                    <a:lnTo>
                      <a:pt x="109865" y="91229"/>
                    </a:lnTo>
                    <a:lnTo>
                      <a:pt x="114715" y="82256"/>
                    </a:lnTo>
                    <a:lnTo>
                      <a:pt x="117571" y="72014"/>
                    </a:lnTo>
                    <a:lnTo>
                      <a:pt x="118679" y="61150"/>
                    </a:lnTo>
                    <a:lnTo>
                      <a:pt x="118369" y="49573"/>
                    </a:lnTo>
                    <a:lnTo>
                      <a:pt x="115493" y="35149"/>
                    </a:lnTo>
                    <a:lnTo>
                      <a:pt x="108163" y="1412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7909928" y="1656264"/>
                <a:ext cx="147400" cy="13437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34372">
                    <a:moveTo>
                      <a:pt x="0" y="84228"/>
                    </a:moveTo>
                    <a:lnTo>
                      <a:pt x="8735" y="90162"/>
                    </a:lnTo>
                    <a:lnTo>
                      <a:pt x="16441" y="96367"/>
                    </a:lnTo>
                    <a:lnTo>
                      <a:pt x="23843" y="103458"/>
                    </a:lnTo>
                    <a:lnTo>
                      <a:pt x="31104" y="111226"/>
                    </a:lnTo>
                    <a:lnTo>
                      <a:pt x="38282" y="119224"/>
                    </a:lnTo>
                    <a:lnTo>
                      <a:pt x="45360" y="127113"/>
                    </a:lnTo>
                    <a:lnTo>
                      <a:pt x="50633" y="132965"/>
                    </a:lnTo>
                    <a:lnTo>
                      <a:pt x="52034" y="134371"/>
                    </a:lnTo>
                    <a:lnTo>
                      <a:pt x="50355" y="131873"/>
                    </a:lnTo>
                    <a:lnTo>
                      <a:pt x="46854" y="126637"/>
                    </a:lnTo>
                    <a:lnTo>
                      <a:pt x="42596" y="119584"/>
                    </a:lnTo>
                    <a:lnTo>
                      <a:pt x="38177" y="111341"/>
                    </a:lnTo>
                    <a:lnTo>
                      <a:pt x="33850" y="102320"/>
                    </a:lnTo>
                    <a:lnTo>
                      <a:pt x="29689" y="92788"/>
                    </a:lnTo>
                    <a:lnTo>
                      <a:pt x="25703" y="82920"/>
                    </a:lnTo>
                    <a:lnTo>
                      <a:pt x="22188" y="72829"/>
                    </a:lnTo>
                    <a:lnTo>
                      <a:pt x="19729" y="62592"/>
                    </a:lnTo>
                    <a:lnTo>
                      <a:pt x="18565" y="52266"/>
                    </a:lnTo>
                    <a:lnTo>
                      <a:pt x="18936" y="42212"/>
                    </a:lnTo>
                    <a:lnTo>
                      <a:pt x="21236" y="33066"/>
                    </a:lnTo>
                    <a:lnTo>
                      <a:pt x="25495" y="25105"/>
                    </a:lnTo>
                    <a:lnTo>
                      <a:pt x="31610" y="18439"/>
                    </a:lnTo>
                    <a:lnTo>
                      <a:pt x="39527" y="13177"/>
                    </a:lnTo>
                    <a:lnTo>
                      <a:pt x="49035" y="9230"/>
                    </a:lnTo>
                    <a:lnTo>
                      <a:pt x="59823" y="6375"/>
                    </a:lnTo>
                    <a:lnTo>
                      <a:pt x="71580" y="4360"/>
                    </a:lnTo>
                    <a:lnTo>
                      <a:pt x="84026" y="2961"/>
                    </a:lnTo>
                    <a:lnTo>
                      <a:pt x="96542" y="1999"/>
                    </a:lnTo>
                    <a:lnTo>
                      <a:pt x="109491" y="1239"/>
                    </a:lnTo>
                    <a:lnTo>
                      <a:pt x="125122" y="611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8131026" y="180366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6" name="Group 135"/>
          <p:cNvGrpSpPr/>
          <p:nvPr/>
        </p:nvGrpSpPr>
        <p:grpSpPr>
          <a:xfrm>
            <a:off x="66497" y="2663251"/>
            <a:ext cx="8205086" cy="627229"/>
            <a:chOff x="66497" y="2663251"/>
            <a:chExt cx="8205086" cy="627229"/>
          </a:xfrm>
        </p:grpSpPr>
        <p:grpSp>
          <p:nvGrpSpPr>
            <p:cNvPr id="88" name="Group 87"/>
            <p:cNvGrpSpPr/>
            <p:nvPr/>
          </p:nvGrpSpPr>
          <p:grpSpPr>
            <a:xfrm>
              <a:off x="66497" y="2700238"/>
              <a:ext cx="518640" cy="431706"/>
              <a:chOff x="66497" y="2700238"/>
              <a:chExt cx="518640" cy="431706"/>
            </a:xfrm>
          </p:grpSpPr>
          <p:sp>
            <p:nvSpPr>
              <p:cNvPr id="86" name="Freeform 85"/>
              <p:cNvSpPr/>
              <p:nvPr/>
            </p:nvSpPr>
            <p:spPr>
              <a:xfrm>
                <a:off x="194293" y="2771758"/>
                <a:ext cx="218914" cy="264047"/>
              </a:xfrm>
              <a:custGeom>
                <a:avLst/>
                <a:gdLst/>
                <a:ahLst/>
                <a:cxnLst/>
                <a:rect l="0" t="0" r="0" b="0"/>
                <a:pathLst>
                  <a:path w="218914" h="264047">
                    <a:moveTo>
                      <a:pt x="70432" y="0"/>
                    </a:moveTo>
                    <a:lnTo>
                      <a:pt x="64565" y="5867"/>
                    </a:lnTo>
                    <a:lnTo>
                      <a:pt x="59000" y="11432"/>
                    </a:lnTo>
                    <a:lnTo>
                      <a:pt x="53201" y="17236"/>
                    </a:lnTo>
                    <a:lnTo>
                      <a:pt x="47121" y="23489"/>
                    </a:lnTo>
                    <a:lnTo>
                      <a:pt x="40791" y="30468"/>
                    </a:lnTo>
                    <a:lnTo>
                      <a:pt x="34263" y="38244"/>
                    </a:lnTo>
                    <a:lnTo>
                      <a:pt x="27587" y="46573"/>
                    </a:lnTo>
                    <a:lnTo>
                      <a:pt x="20804" y="55003"/>
                    </a:lnTo>
                    <a:lnTo>
                      <a:pt x="13957" y="63212"/>
                    </a:lnTo>
                    <a:lnTo>
                      <a:pt x="7472" y="69265"/>
                    </a:lnTo>
                    <a:lnTo>
                      <a:pt x="2614" y="70782"/>
                    </a:lnTo>
                    <a:lnTo>
                      <a:pt x="274" y="68374"/>
                    </a:lnTo>
                    <a:lnTo>
                      <a:pt x="0" y="63223"/>
                    </a:lnTo>
                    <a:lnTo>
                      <a:pt x="1274" y="56410"/>
                    </a:lnTo>
                    <a:lnTo>
                      <a:pt x="3899" y="48868"/>
                    </a:lnTo>
                    <a:lnTo>
                      <a:pt x="7683" y="41144"/>
                    </a:lnTo>
                    <a:lnTo>
                      <a:pt x="12555" y="33638"/>
                    </a:lnTo>
                    <a:lnTo>
                      <a:pt x="18596" y="26734"/>
                    </a:lnTo>
                    <a:lnTo>
                      <a:pt x="25748" y="20571"/>
                    </a:lnTo>
                    <a:lnTo>
                      <a:pt x="33996" y="15259"/>
                    </a:lnTo>
                    <a:lnTo>
                      <a:pt x="43438" y="10980"/>
                    </a:lnTo>
                    <a:lnTo>
                      <a:pt x="54004" y="7736"/>
                    </a:lnTo>
                    <a:lnTo>
                      <a:pt x="65183" y="5709"/>
                    </a:lnTo>
                    <a:lnTo>
                      <a:pt x="76147" y="5322"/>
                    </a:lnTo>
                    <a:lnTo>
                      <a:pt x="86438" y="6659"/>
                    </a:lnTo>
                    <a:lnTo>
                      <a:pt x="95803" y="9675"/>
                    </a:lnTo>
                    <a:lnTo>
                      <a:pt x="104021" y="14365"/>
                    </a:lnTo>
                    <a:lnTo>
                      <a:pt x="111093" y="20557"/>
                    </a:lnTo>
                    <a:lnTo>
                      <a:pt x="116859" y="27968"/>
                    </a:lnTo>
                    <a:lnTo>
                      <a:pt x="120917" y="36304"/>
                    </a:lnTo>
                    <a:lnTo>
                      <a:pt x="123201" y="45314"/>
                    </a:lnTo>
                    <a:lnTo>
                      <a:pt x="123770" y="54803"/>
                    </a:lnTo>
                    <a:lnTo>
                      <a:pt x="122641" y="64625"/>
                    </a:lnTo>
                    <a:lnTo>
                      <a:pt x="120059" y="74643"/>
                    </a:lnTo>
                    <a:lnTo>
                      <a:pt x="118584" y="83640"/>
                    </a:lnTo>
                    <a:lnTo>
                      <a:pt x="121185" y="89753"/>
                    </a:lnTo>
                    <a:lnTo>
                      <a:pt x="127121" y="93004"/>
                    </a:lnTo>
                    <a:lnTo>
                      <a:pt x="135291" y="94635"/>
                    </a:lnTo>
                    <a:lnTo>
                      <a:pt x="144720" y="95834"/>
                    </a:lnTo>
                    <a:lnTo>
                      <a:pt x="154775" y="97239"/>
                    </a:lnTo>
                    <a:lnTo>
                      <a:pt x="164954" y="99392"/>
                    </a:lnTo>
                    <a:lnTo>
                      <a:pt x="174786" y="102915"/>
                    </a:lnTo>
                    <a:lnTo>
                      <a:pt x="184059" y="108003"/>
                    </a:lnTo>
                    <a:lnTo>
                      <a:pt x="192607" y="114509"/>
                    </a:lnTo>
                    <a:lnTo>
                      <a:pt x="200211" y="122157"/>
                    </a:lnTo>
                    <a:lnTo>
                      <a:pt x="206839" y="130667"/>
                    </a:lnTo>
                    <a:lnTo>
                      <a:pt x="212292" y="139801"/>
                    </a:lnTo>
                    <a:lnTo>
                      <a:pt x="216133" y="149376"/>
                    </a:lnTo>
                    <a:lnTo>
                      <a:pt x="218272" y="159261"/>
                    </a:lnTo>
                    <a:lnTo>
                      <a:pt x="218913" y="169525"/>
                    </a:lnTo>
                    <a:lnTo>
                      <a:pt x="218364" y="180407"/>
                    </a:lnTo>
                    <a:lnTo>
                      <a:pt x="216919" y="191982"/>
                    </a:lnTo>
                    <a:lnTo>
                      <a:pt x="214663" y="203858"/>
                    </a:lnTo>
                    <a:lnTo>
                      <a:pt x="211479" y="215298"/>
                    </a:lnTo>
                    <a:lnTo>
                      <a:pt x="207373" y="225912"/>
                    </a:lnTo>
                    <a:lnTo>
                      <a:pt x="202312" y="235496"/>
                    </a:lnTo>
                    <a:lnTo>
                      <a:pt x="196158" y="243861"/>
                    </a:lnTo>
                    <a:lnTo>
                      <a:pt x="188936" y="251031"/>
                    </a:lnTo>
                    <a:lnTo>
                      <a:pt x="180645" y="256863"/>
                    </a:lnTo>
                    <a:lnTo>
                      <a:pt x="171177" y="260966"/>
                    </a:lnTo>
                    <a:lnTo>
                      <a:pt x="160589" y="263284"/>
                    </a:lnTo>
                    <a:lnTo>
                      <a:pt x="149225" y="264046"/>
                    </a:lnTo>
                    <a:lnTo>
                      <a:pt x="137606" y="263578"/>
                    </a:lnTo>
                    <a:lnTo>
                      <a:pt x="126066" y="262197"/>
                    </a:lnTo>
                    <a:lnTo>
                      <a:pt x="115179" y="260315"/>
                    </a:lnTo>
                    <a:lnTo>
                      <a:pt x="104776" y="258250"/>
                    </a:lnTo>
                    <a:lnTo>
                      <a:pt x="93947" y="255828"/>
                    </a:lnTo>
                    <a:lnTo>
                      <a:pt x="80961" y="2526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66497" y="2700238"/>
                <a:ext cx="518640" cy="431706"/>
              </a:xfrm>
              <a:custGeom>
                <a:avLst/>
                <a:gdLst/>
                <a:ahLst/>
                <a:cxnLst/>
                <a:rect l="0" t="0" r="0" b="0"/>
                <a:pathLst>
                  <a:path w="518640" h="431706">
                    <a:moveTo>
                      <a:pt x="366684" y="29406"/>
                    </a:moveTo>
                    <a:lnTo>
                      <a:pt x="357883" y="26405"/>
                    </a:lnTo>
                    <a:lnTo>
                      <a:pt x="349536" y="22983"/>
                    </a:lnTo>
                    <a:lnTo>
                      <a:pt x="340829" y="18796"/>
                    </a:lnTo>
                    <a:lnTo>
                      <a:pt x="331362" y="14242"/>
                    </a:lnTo>
                    <a:lnTo>
                      <a:pt x="320570" y="10057"/>
                    </a:lnTo>
                    <a:lnTo>
                      <a:pt x="308276" y="6633"/>
                    </a:lnTo>
                    <a:lnTo>
                      <a:pt x="294784" y="4022"/>
                    </a:lnTo>
                    <a:lnTo>
                      <a:pt x="280666" y="2117"/>
                    </a:lnTo>
                    <a:lnTo>
                      <a:pt x="266321" y="769"/>
                    </a:lnTo>
                    <a:lnTo>
                      <a:pt x="251945" y="0"/>
                    </a:lnTo>
                    <a:lnTo>
                      <a:pt x="237615" y="0"/>
                    </a:lnTo>
                    <a:lnTo>
                      <a:pt x="223349" y="816"/>
                    </a:lnTo>
                    <a:lnTo>
                      <a:pt x="209142" y="2515"/>
                    </a:lnTo>
                    <a:lnTo>
                      <a:pt x="194984" y="5258"/>
                    </a:lnTo>
                    <a:lnTo>
                      <a:pt x="180871" y="9032"/>
                    </a:lnTo>
                    <a:lnTo>
                      <a:pt x="167120" y="13684"/>
                    </a:lnTo>
                    <a:lnTo>
                      <a:pt x="154339" y="19024"/>
                    </a:lnTo>
                    <a:lnTo>
                      <a:pt x="142776" y="24874"/>
                    </a:lnTo>
                    <a:lnTo>
                      <a:pt x="132198" y="31088"/>
                    </a:lnTo>
                    <a:lnTo>
                      <a:pt x="122092" y="37558"/>
                    </a:lnTo>
                    <a:lnTo>
                      <a:pt x="112109" y="44205"/>
                    </a:lnTo>
                    <a:lnTo>
                      <a:pt x="102250" y="50974"/>
                    </a:lnTo>
                    <a:lnTo>
                      <a:pt x="92769" y="57824"/>
                    </a:lnTo>
                    <a:lnTo>
                      <a:pt x="83794" y="64739"/>
                    </a:lnTo>
                    <a:lnTo>
                      <a:pt x="75308" y="72028"/>
                    </a:lnTo>
                    <a:lnTo>
                      <a:pt x="67229" y="80292"/>
                    </a:lnTo>
                    <a:lnTo>
                      <a:pt x="59462" y="89784"/>
                    </a:lnTo>
                    <a:lnTo>
                      <a:pt x="51925" y="100431"/>
                    </a:lnTo>
                    <a:lnTo>
                      <a:pt x="44550" y="112028"/>
                    </a:lnTo>
                    <a:lnTo>
                      <a:pt x="37294" y="124345"/>
                    </a:lnTo>
                    <a:lnTo>
                      <a:pt x="30284" y="137021"/>
                    </a:lnTo>
                    <a:lnTo>
                      <a:pt x="23803" y="149596"/>
                    </a:lnTo>
                    <a:lnTo>
                      <a:pt x="17968" y="161832"/>
                    </a:lnTo>
                    <a:lnTo>
                      <a:pt x="12898" y="173842"/>
                    </a:lnTo>
                    <a:lnTo>
                      <a:pt x="8790" y="185980"/>
                    </a:lnTo>
                    <a:lnTo>
                      <a:pt x="5658" y="198446"/>
                    </a:lnTo>
                    <a:lnTo>
                      <a:pt x="3368" y="211277"/>
                    </a:lnTo>
                    <a:lnTo>
                      <a:pt x="1740" y="224431"/>
                    </a:lnTo>
                    <a:lnTo>
                      <a:pt x="609" y="237840"/>
                    </a:lnTo>
                    <a:lnTo>
                      <a:pt x="0" y="251439"/>
                    </a:lnTo>
                    <a:lnTo>
                      <a:pt x="115" y="265175"/>
                    </a:lnTo>
                    <a:lnTo>
                      <a:pt x="1016" y="279003"/>
                    </a:lnTo>
                    <a:lnTo>
                      <a:pt x="2943" y="292728"/>
                    </a:lnTo>
                    <a:lnTo>
                      <a:pt x="6372" y="306023"/>
                    </a:lnTo>
                    <a:lnTo>
                      <a:pt x="11420" y="318744"/>
                    </a:lnTo>
                    <a:lnTo>
                      <a:pt x="17743" y="330914"/>
                    </a:lnTo>
                    <a:lnTo>
                      <a:pt x="24742" y="342627"/>
                    </a:lnTo>
                    <a:lnTo>
                      <a:pt x="32002" y="353986"/>
                    </a:lnTo>
                    <a:lnTo>
                      <a:pt x="39315" y="364920"/>
                    </a:lnTo>
                    <a:lnTo>
                      <a:pt x="46596" y="375196"/>
                    </a:lnTo>
                    <a:lnTo>
                      <a:pt x="53833" y="384737"/>
                    </a:lnTo>
                    <a:lnTo>
                      <a:pt x="61353" y="393449"/>
                    </a:lnTo>
                    <a:lnTo>
                      <a:pt x="69781" y="401156"/>
                    </a:lnTo>
                    <a:lnTo>
                      <a:pt x="79390" y="407858"/>
                    </a:lnTo>
                    <a:lnTo>
                      <a:pt x="90287" y="413698"/>
                    </a:lnTo>
                    <a:lnTo>
                      <a:pt x="102584" y="418862"/>
                    </a:lnTo>
                    <a:lnTo>
                      <a:pt x="116185" y="423516"/>
                    </a:lnTo>
                    <a:lnTo>
                      <a:pt x="130537" y="427474"/>
                    </a:lnTo>
                    <a:lnTo>
                      <a:pt x="144777" y="430229"/>
                    </a:lnTo>
                    <a:lnTo>
                      <a:pt x="158426" y="431598"/>
                    </a:lnTo>
                    <a:lnTo>
                      <a:pt x="171537" y="431705"/>
                    </a:lnTo>
                    <a:lnTo>
                      <a:pt x="184487" y="430788"/>
                    </a:lnTo>
                    <a:lnTo>
                      <a:pt x="197529" y="429097"/>
                    </a:lnTo>
                    <a:lnTo>
                      <a:pt x="210595" y="426845"/>
                    </a:lnTo>
                    <a:lnTo>
                      <a:pt x="223382" y="424195"/>
                    </a:lnTo>
                    <a:lnTo>
                      <a:pt x="235730" y="421270"/>
                    </a:lnTo>
                    <a:lnTo>
                      <a:pt x="247634" y="418155"/>
                    </a:lnTo>
                    <a:lnTo>
                      <a:pt x="259161" y="414912"/>
                    </a:lnTo>
                    <a:lnTo>
                      <a:pt x="270392" y="411576"/>
                    </a:lnTo>
                    <a:lnTo>
                      <a:pt x="281238" y="408014"/>
                    </a:lnTo>
                    <a:lnTo>
                      <a:pt x="291456" y="403936"/>
                    </a:lnTo>
                    <a:lnTo>
                      <a:pt x="300970" y="399222"/>
                    </a:lnTo>
                    <a:lnTo>
                      <a:pt x="310174" y="393750"/>
                    </a:lnTo>
                    <a:lnTo>
                      <a:pt x="319808" y="387320"/>
                    </a:lnTo>
                    <a:lnTo>
                      <a:pt x="330253" y="379917"/>
                    </a:lnTo>
                    <a:lnTo>
                      <a:pt x="341388" y="371674"/>
                    </a:lnTo>
                    <a:lnTo>
                      <a:pt x="352789" y="362770"/>
                    </a:lnTo>
                    <a:lnTo>
                      <a:pt x="364168" y="353375"/>
                    </a:lnTo>
                    <a:lnTo>
                      <a:pt x="375571" y="343628"/>
                    </a:lnTo>
                    <a:lnTo>
                      <a:pt x="387286" y="333632"/>
                    </a:lnTo>
                    <a:lnTo>
                      <a:pt x="399456" y="323460"/>
                    </a:lnTo>
                    <a:lnTo>
                      <a:pt x="411917" y="313002"/>
                    </a:lnTo>
                    <a:lnTo>
                      <a:pt x="424288" y="301989"/>
                    </a:lnTo>
                    <a:lnTo>
                      <a:pt x="436349" y="290322"/>
                    </a:lnTo>
                    <a:lnTo>
                      <a:pt x="447889" y="278215"/>
                    </a:lnTo>
                    <a:lnTo>
                      <a:pt x="458639" y="266087"/>
                    </a:lnTo>
                    <a:lnTo>
                      <a:pt x="468534" y="254184"/>
                    </a:lnTo>
                    <a:lnTo>
                      <a:pt x="477670" y="242412"/>
                    </a:lnTo>
                    <a:lnTo>
                      <a:pt x="486200" y="230442"/>
                    </a:lnTo>
                    <a:lnTo>
                      <a:pt x="494267" y="218092"/>
                    </a:lnTo>
                    <a:lnTo>
                      <a:pt x="501670" y="205340"/>
                    </a:lnTo>
                    <a:lnTo>
                      <a:pt x="507891" y="192239"/>
                    </a:lnTo>
                    <a:lnTo>
                      <a:pt x="512737" y="178871"/>
                    </a:lnTo>
                    <a:lnTo>
                      <a:pt x="516160" y="165469"/>
                    </a:lnTo>
                    <a:lnTo>
                      <a:pt x="518092" y="152399"/>
                    </a:lnTo>
                    <a:lnTo>
                      <a:pt x="518639" y="139831"/>
                    </a:lnTo>
                    <a:lnTo>
                      <a:pt x="517720" y="127766"/>
                    </a:lnTo>
                    <a:lnTo>
                      <a:pt x="514983" y="116123"/>
                    </a:lnTo>
                    <a:lnTo>
                      <a:pt x="510402" y="104813"/>
                    </a:lnTo>
                    <a:lnTo>
                      <a:pt x="504226" y="93911"/>
                    </a:lnTo>
                    <a:lnTo>
                      <a:pt x="496793" y="83655"/>
                    </a:lnTo>
                    <a:lnTo>
                      <a:pt x="488416" y="74130"/>
                    </a:lnTo>
                    <a:lnTo>
                      <a:pt x="479029" y="65427"/>
                    </a:lnTo>
                    <a:lnTo>
                      <a:pt x="468219" y="57726"/>
                    </a:lnTo>
                    <a:lnTo>
                      <a:pt x="455873" y="51033"/>
                    </a:lnTo>
                    <a:lnTo>
                      <a:pt x="442158" y="45369"/>
                    </a:lnTo>
                    <a:lnTo>
                      <a:pt x="427349" y="40855"/>
                    </a:lnTo>
                    <a:lnTo>
                      <a:pt x="411727" y="37451"/>
                    </a:lnTo>
                    <a:lnTo>
                      <a:pt x="395848" y="35146"/>
                    </a:lnTo>
                    <a:lnTo>
                      <a:pt x="380501" y="34041"/>
                    </a:lnTo>
                    <a:lnTo>
                      <a:pt x="366074" y="34074"/>
                    </a:lnTo>
                    <a:lnTo>
                      <a:pt x="352592" y="35061"/>
                    </a:lnTo>
                    <a:lnTo>
                      <a:pt x="339916" y="36786"/>
                    </a:lnTo>
                    <a:lnTo>
                      <a:pt x="327882" y="39050"/>
                    </a:lnTo>
                    <a:lnTo>
                      <a:pt x="316777" y="41545"/>
                    </a:lnTo>
                    <a:lnTo>
                      <a:pt x="306259" y="44096"/>
                    </a:lnTo>
                    <a:lnTo>
                      <a:pt x="295403" y="46922"/>
                    </a:lnTo>
                    <a:lnTo>
                      <a:pt x="282456" y="5046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>
              <a:off x="776279" y="2700559"/>
              <a:ext cx="915980" cy="421141"/>
              <a:chOff x="776279" y="2700559"/>
              <a:chExt cx="915980" cy="421141"/>
            </a:xfrm>
          </p:grpSpPr>
          <p:sp>
            <p:nvSpPr>
              <p:cNvPr id="89" name="Freeform 88"/>
              <p:cNvSpPr/>
              <p:nvPr/>
            </p:nvSpPr>
            <p:spPr>
              <a:xfrm>
                <a:off x="926391" y="2816373"/>
                <a:ext cx="18345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263213">
                    <a:moveTo>
                      <a:pt x="7815" y="0"/>
                    </a:moveTo>
                    <a:lnTo>
                      <a:pt x="4949" y="14669"/>
                    </a:lnTo>
                    <a:lnTo>
                      <a:pt x="2807" y="28580"/>
                    </a:lnTo>
                    <a:lnTo>
                      <a:pt x="1208" y="43078"/>
                    </a:lnTo>
                    <a:lnTo>
                      <a:pt x="200" y="58279"/>
                    </a:lnTo>
                    <a:lnTo>
                      <a:pt x="0" y="74104"/>
                    </a:lnTo>
                    <a:lnTo>
                      <a:pt x="651" y="90419"/>
                    </a:lnTo>
                    <a:lnTo>
                      <a:pt x="1890" y="106937"/>
                    </a:lnTo>
                    <a:lnTo>
                      <a:pt x="3254" y="123245"/>
                    </a:lnTo>
                    <a:lnTo>
                      <a:pt x="4468" y="139131"/>
                    </a:lnTo>
                    <a:lnTo>
                      <a:pt x="5602" y="154406"/>
                    </a:lnTo>
                    <a:lnTo>
                      <a:pt x="6970" y="168824"/>
                    </a:lnTo>
                    <a:lnTo>
                      <a:pt x="8738" y="182338"/>
                    </a:lnTo>
                    <a:lnTo>
                      <a:pt x="10765" y="195186"/>
                    </a:lnTo>
                    <a:lnTo>
                      <a:pt x="12885" y="209369"/>
                    </a:lnTo>
                    <a:lnTo>
                      <a:pt x="15286" y="229486"/>
                    </a:lnTo>
                    <a:lnTo>
                      <a:pt x="18344" y="2632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776279" y="2753202"/>
                <a:ext cx="326384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126343">
                    <a:moveTo>
                      <a:pt x="326383" y="0"/>
                    </a:moveTo>
                    <a:lnTo>
                      <a:pt x="314648" y="5867"/>
                    </a:lnTo>
                    <a:lnTo>
                      <a:pt x="303519" y="11432"/>
                    </a:lnTo>
                    <a:lnTo>
                      <a:pt x="291925" y="17226"/>
                    </a:lnTo>
                    <a:lnTo>
                      <a:pt x="279937" y="23134"/>
                    </a:lnTo>
                    <a:lnTo>
                      <a:pt x="267925" y="28816"/>
                    </a:lnTo>
                    <a:lnTo>
                      <a:pt x="256113" y="34091"/>
                    </a:lnTo>
                    <a:lnTo>
                      <a:pt x="244241" y="38941"/>
                    </a:lnTo>
                    <a:lnTo>
                      <a:pt x="231676" y="43427"/>
                    </a:lnTo>
                    <a:lnTo>
                      <a:pt x="218111" y="47633"/>
                    </a:lnTo>
                    <a:lnTo>
                      <a:pt x="203559" y="51797"/>
                    </a:lnTo>
                    <a:lnTo>
                      <a:pt x="188180" y="56286"/>
                    </a:lnTo>
                    <a:lnTo>
                      <a:pt x="172164" y="61274"/>
                    </a:lnTo>
                    <a:lnTo>
                      <a:pt x="155679" y="66762"/>
                    </a:lnTo>
                    <a:lnTo>
                      <a:pt x="138861" y="72672"/>
                    </a:lnTo>
                    <a:lnTo>
                      <a:pt x="121814" y="78906"/>
                    </a:lnTo>
                    <a:lnTo>
                      <a:pt x="104776" y="85381"/>
                    </a:lnTo>
                    <a:lnTo>
                      <a:pt x="88103" y="92026"/>
                    </a:lnTo>
                    <a:lnTo>
                      <a:pt x="71975" y="98781"/>
                    </a:lnTo>
                    <a:lnTo>
                      <a:pt x="56792" y="105306"/>
                    </a:lnTo>
                    <a:lnTo>
                      <a:pt x="41672" y="111621"/>
                    </a:lnTo>
                    <a:lnTo>
                      <a:pt x="24171" y="118279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797336" y="3048000"/>
                <a:ext cx="305327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305327" h="73700">
                    <a:moveTo>
                      <a:pt x="305326" y="0"/>
                    </a:moveTo>
                    <a:lnTo>
                      <a:pt x="290725" y="134"/>
                    </a:lnTo>
                    <a:lnTo>
                      <a:pt x="277454" y="1414"/>
                    </a:lnTo>
                    <a:lnTo>
                      <a:pt x="264252" y="4002"/>
                    </a:lnTo>
                    <a:lnTo>
                      <a:pt x="250911" y="7549"/>
                    </a:lnTo>
                    <a:lnTo>
                      <a:pt x="237402" y="11533"/>
                    </a:lnTo>
                    <a:lnTo>
                      <a:pt x="223753" y="15613"/>
                    </a:lnTo>
                    <a:lnTo>
                      <a:pt x="210159" y="19636"/>
                    </a:lnTo>
                    <a:lnTo>
                      <a:pt x="196958" y="23553"/>
                    </a:lnTo>
                    <a:lnTo>
                      <a:pt x="184299" y="27368"/>
                    </a:lnTo>
                    <a:lnTo>
                      <a:pt x="172001" y="31098"/>
                    </a:lnTo>
                    <a:lnTo>
                      <a:pt x="159671" y="34762"/>
                    </a:lnTo>
                    <a:lnTo>
                      <a:pt x="147072" y="38378"/>
                    </a:lnTo>
                    <a:lnTo>
                      <a:pt x="133980" y="41961"/>
                    </a:lnTo>
                    <a:lnTo>
                      <a:pt x="120120" y="45521"/>
                    </a:lnTo>
                    <a:lnTo>
                      <a:pt x="105424" y="49064"/>
                    </a:lnTo>
                    <a:lnTo>
                      <a:pt x="90146" y="52596"/>
                    </a:lnTo>
                    <a:lnTo>
                      <a:pt x="74745" y="56121"/>
                    </a:lnTo>
                    <a:lnTo>
                      <a:pt x="59517" y="59636"/>
                    </a:lnTo>
                    <a:lnTo>
                      <a:pt x="45159" y="62992"/>
                    </a:lnTo>
                    <a:lnTo>
                      <a:pt x="31435" y="66222"/>
                    </a:lnTo>
                    <a:lnTo>
                      <a:pt x="17145" y="69610"/>
                    </a:lnTo>
                    <a:lnTo>
                      <a:pt x="0" y="736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1132104" y="2887968"/>
                <a:ext cx="160072" cy="161819"/>
              </a:xfrm>
              <a:custGeom>
                <a:avLst/>
                <a:gdLst/>
                <a:ahLst/>
                <a:cxnLst/>
                <a:rect l="0" t="0" r="0" b="0"/>
                <a:pathLst>
                  <a:path w="160072" h="161819">
                    <a:moveTo>
                      <a:pt x="117957" y="23161"/>
                    </a:moveTo>
                    <a:lnTo>
                      <a:pt x="112023" y="17361"/>
                    </a:lnTo>
                    <a:lnTo>
                      <a:pt x="105818" y="12436"/>
                    </a:lnTo>
                    <a:lnTo>
                      <a:pt x="98722" y="7943"/>
                    </a:lnTo>
                    <a:lnTo>
                      <a:pt x="90782" y="4068"/>
                    </a:lnTo>
                    <a:lnTo>
                      <a:pt x="82136" y="1351"/>
                    </a:lnTo>
                    <a:lnTo>
                      <a:pt x="72946" y="0"/>
                    </a:lnTo>
                    <a:lnTo>
                      <a:pt x="63519" y="72"/>
                    </a:lnTo>
                    <a:lnTo>
                      <a:pt x="54277" y="1638"/>
                    </a:lnTo>
                    <a:lnTo>
                      <a:pt x="45442" y="4586"/>
                    </a:lnTo>
                    <a:lnTo>
                      <a:pt x="37207" y="8835"/>
                    </a:lnTo>
                    <a:lnTo>
                      <a:pt x="29823" y="14428"/>
                    </a:lnTo>
                    <a:lnTo>
                      <a:pt x="23337" y="21261"/>
                    </a:lnTo>
                    <a:lnTo>
                      <a:pt x="17642" y="29119"/>
                    </a:lnTo>
                    <a:lnTo>
                      <a:pt x="12575" y="37763"/>
                    </a:lnTo>
                    <a:lnTo>
                      <a:pt x="7986" y="46984"/>
                    </a:lnTo>
                    <a:lnTo>
                      <a:pt x="4072" y="56615"/>
                    </a:lnTo>
                    <a:lnTo>
                      <a:pt x="1346" y="66533"/>
                    </a:lnTo>
                    <a:lnTo>
                      <a:pt x="0" y="76648"/>
                    </a:lnTo>
                    <a:lnTo>
                      <a:pt x="80" y="86898"/>
                    </a:lnTo>
                    <a:lnTo>
                      <a:pt x="1654" y="97239"/>
                    </a:lnTo>
                    <a:lnTo>
                      <a:pt x="4608" y="107633"/>
                    </a:lnTo>
                    <a:lnTo>
                      <a:pt x="8862" y="117732"/>
                    </a:lnTo>
                    <a:lnTo>
                      <a:pt x="14459" y="126908"/>
                    </a:lnTo>
                    <a:lnTo>
                      <a:pt x="21296" y="134892"/>
                    </a:lnTo>
                    <a:lnTo>
                      <a:pt x="29155" y="141744"/>
                    </a:lnTo>
                    <a:lnTo>
                      <a:pt x="37801" y="147663"/>
                    </a:lnTo>
                    <a:lnTo>
                      <a:pt x="47022" y="152859"/>
                    </a:lnTo>
                    <a:lnTo>
                      <a:pt x="56654" y="157198"/>
                    </a:lnTo>
                    <a:lnTo>
                      <a:pt x="66572" y="160216"/>
                    </a:lnTo>
                    <a:lnTo>
                      <a:pt x="76687" y="161762"/>
                    </a:lnTo>
                    <a:lnTo>
                      <a:pt x="86938" y="161818"/>
                    </a:lnTo>
                    <a:lnTo>
                      <a:pt x="97279" y="160335"/>
                    </a:lnTo>
                    <a:lnTo>
                      <a:pt x="107673" y="157447"/>
                    </a:lnTo>
                    <a:lnTo>
                      <a:pt x="117837" y="153331"/>
                    </a:lnTo>
                    <a:lnTo>
                      <a:pt x="128348" y="147504"/>
                    </a:lnTo>
                    <a:lnTo>
                      <a:pt x="141246" y="137222"/>
                    </a:lnTo>
                    <a:lnTo>
                      <a:pt x="160071" y="11791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1386932" y="2711088"/>
                <a:ext cx="7694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7694" h="357970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6"/>
                    </a:lnTo>
                    <a:lnTo>
                      <a:pt x="0" y="46800"/>
                    </a:lnTo>
                    <a:lnTo>
                      <a:pt x="0" y="60109"/>
                    </a:lnTo>
                    <a:lnTo>
                      <a:pt x="0" y="74418"/>
                    </a:lnTo>
                    <a:lnTo>
                      <a:pt x="0" y="89596"/>
                    </a:lnTo>
                    <a:lnTo>
                      <a:pt x="0" y="105457"/>
                    </a:lnTo>
                    <a:lnTo>
                      <a:pt x="0" y="121829"/>
                    </a:lnTo>
                    <a:lnTo>
                      <a:pt x="0" y="138566"/>
                    </a:lnTo>
                    <a:lnTo>
                      <a:pt x="0" y="155560"/>
                    </a:lnTo>
                    <a:lnTo>
                      <a:pt x="4" y="172728"/>
                    </a:lnTo>
                    <a:lnTo>
                      <a:pt x="177" y="189850"/>
                    </a:lnTo>
                    <a:lnTo>
                      <a:pt x="825" y="206579"/>
                    </a:lnTo>
                    <a:lnTo>
                      <a:pt x="2074" y="222764"/>
                    </a:lnTo>
                    <a:lnTo>
                      <a:pt x="3727" y="238582"/>
                    </a:lnTo>
                    <a:lnTo>
                      <a:pt x="5375" y="254430"/>
                    </a:lnTo>
                    <a:lnTo>
                      <a:pt x="6773" y="270527"/>
                    </a:lnTo>
                    <a:lnTo>
                      <a:pt x="7667" y="286556"/>
                    </a:lnTo>
                    <a:lnTo>
                      <a:pt x="7693" y="303538"/>
                    </a:lnTo>
                    <a:lnTo>
                      <a:pt x="5733" y="325204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1430388" y="2826901"/>
                <a:ext cx="103944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03944" h="242157">
                    <a:moveTo>
                      <a:pt x="93414" y="0"/>
                    </a:moveTo>
                    <a:lnTo>
                      <a:pt x="87547" y="5935"/>
                    </a:lnTo>
                    <a:lnTo>
                      <a:pt x="81982" y="12140"/>
                    </a:lnTo>
                    <a:lnTo>
                      <a:pt x="76183" y="19231"/>
                    </a:lnTo>
                    <a:lnTo>
                      <a:pt x="70102" y="26998"/>
                    </a:lnTo>
                    <a:lnTo>
                      <a:pt x="63773" y="34996"/>
                    </a:lnTo>
                    <a:lnTo>
                      <a:pt x="57244" y="42937"/>
                    </a:lnTo>
                    <a:lnTo>
                      <a:pt x="50568" y="50712"/>
                    </a:lnTo>
                    <a:lnTo>
                      <a:pt x="43786" y="58305"/>
                    </a:lnTo>
                    <a:lnTo>
                      <a:pt x="36928" y="65742"/>
                    </a:lnTo>
                    <a:lnTo>
                      <a:pt x="30019" y="73057"/>
                    </a:lnTo>
                    <a:lnTo>
                      <a:pt x="23074" y="80282"/>
                    </a:lnTo>
                    <a:lnTo>
                      <a:pt x="16118" y="87447"/>
                    </a:lnTo>
                    <a:lnTo>
                      <a:pt x="9651" y="94735"/>
                    </a:lnTo>
                    <a:lnTo>
                      <a:pt x="4599" y="102468"/>
                    </a:lnTo>
                    <a:lnTo>
                      <a:pt x="1360" y="110780"/>
                    </a:lnTo>
                    <a:lnTo>
                      <a:pt x="0" y="119481"/>
                    </a:lnTo>
                    <a:lnTo>
                      <a:pt x="526" y="128168"/>
                    </a:lnTo>
                    <a:lnTo>
                      <a:pt x="2737" y="136603"/>
                    </a:lnTo>
                    <a:lnTo>
                      <a:pt x="6474" y="144724"/>
                    </a:lnTo>
                    <a:lnTo>
                      <a:pt x="11716" y="152557"/>
                    </a:lnTo>
                    <a:lnTo>
                      <a:pt x="18305" y="160158"/>
                    </a:lnTo>
                    <a:lnTo>
                      <a:pt x="25828" y="167584"/>
                    </a:lnTo>
                    <a:lnTo>
                      <a:pt x="33714" y="174884"/>
                    </a:lnTo>
                    <a:lnTo>
                      <a:pt x="41608" y="182096"/>
                    </a:lnTo>
                    <a:lnTo>
                      <a:pt x="49364" y="189246"/>
                    </a:lnTo>
                    <a:lnTo>
                      <a:pt x="56952" y="196352"/>
                    </a:lnTo>
                    <a:lnTo>
                      <a:pt x="64385" y="203426"/>
                    </a:lnTo>
                    <a:lnTo>
                      <a:pt x="71583" y="210365"/>
                    </a:lnTo>
                    <a:lnTo>
                      <a:pt x="79174" y="217748"/>
                    </a:lnTo>
                    <a:lnTo>
                      <a:pt x="88946" y="227340"/>
                    </a:lnTo>
                    <a:lnTo>
                      <a:pt x="103943" y="2421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1666589" y="2700559"/>
                <a:ext cx="15142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200043">
                    <a:moveTo>
                      <a:pt x="4612" y="0"/>
                    </a:moveTo>
                    <a:lnTo>
                      <a:pt x="1812" y="14669"/>
                    </a:lnTo>
                    <a:lnTo>
                      <a:pt x="310" y="28580"/>
                    </a:lnTo>
                    <a:lnTo>
                      <a:pt x="0" y="43073"/>
                    </a:lnTo>
                    <a:lnTo>
                      <a:pt x="506" y="58102"/>
                    </a:lnTo>
                    <a:lnTo>
                      <a:pt x="1325" y="73279"/>
                    </a:lnTo>
                    <a:lnTo>
                      <a:pt x="2146" y="88345"/>
                    </a:lnTo>
                    <a:lnTo>
                      <a:pt x="3002" y="103210"/>
                    </a:lnTo>
                    <a:lnTo>
                      <a:pt x="4177" y="117870"/>
                    </a:lnTo>
                    <a:lnTo>
                      <a:pt x="5812" y="132344"/>
                    </a:lnTo>
                    <a:lnTo>
                      <a:pt x="7748" y="146260"/>
                    </a:lnTo>
                    <a:lnTo>
                      <a:pt x="9797" y="160316"/>
                    </a:lnTo>
                    <a:lnTo>
                      <a:pt x="12140" y="176867"/>
                    </a:lnTo>
                    <a:lnTo>
                      <a:pt x="15141" y="2000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1681730" y="3058528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10528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8" name="Freeform 97"/>
            <p:cNvSpPr/>
            <p:nvPr/>
          </p:nvSpPr>
          <p:spPr>
            <a:xfrm>
              <a:off x="1981117" y="2747016"/>
              <a:ext cx="165710" cy="326385"/>
            </a:xfrm>
            <a:custGeom>
              <a:avLst/>
              <a:gdLst/>
              <a:ahLst/>
              <a:cxnLst/>
              <a:rect l="0" t="0" r="0" b="0"/>
              <a:pathLst>
                <a:path w="165710" h="326385">
                  <a:moveTo>
                    <a:pt x="39367" y="0"/>
                  </a:moveTo>
                  <a:lnTo>
                    <a:pt x="36500" y="11735"/>
                  </a:lnTo>
                  <a:lnTo>
                    <a:pt x="34358" y="22864"/>
                  </a:lnTo>
                  <a:lnTo>
                    <a:pt x="32755" y="34467"/>
                  </a:lnTo>
                  <a:lnTo>
                    <a:pt x="31575" y="46801"/>
                  </a:lnTo>
                  <a:lnTo>
                    <a:pt x="30726" y="60109"/>
                  </a:lnTo>
                  <a:lnTo>
                    <a:pt x="30129" y="74423"/>
                  </a:lnTo>
                  <a:lnTo>
                    <a:pt x="29714" y="89774"/>
                  </a:lnTo>
                  <a:lnTo>
                    <a:pt x="29430" y="106284"/>
                  </a:lnTo>
                  <a:lnTo>
                    <a:pt x="29237" y="123903"/>
                  </a:lnTo>
                  <a:lnTo>
                    <a:pt x="29106" y="142293"/>
                  </a:lnTo>
                  <a:lnTo>
                    <a:pt x="29018" y="160936"/>
                  </a:lnTo>
                  <a:lnTo>
                    <a:pt x="28958" y="179507"/>
                  </a:lnTo>
                  <a:lnTo>
                    <a:pt x="28919" y="197722"/>
                  </a:lnTo>
                  <a:lnTo>
                    <a:pt x="28892" y="215258"/>
                  </a:lnTo>
                  <a:lnTo>
                    <a:pt x="28870" y="232012"/>
                  </a:lnTo>
                  <a:lnTo>
                    <a:pt x="28685" y="247890"/>
                  </a:lnTo>
                  <a:lnTo>
                    <a:pt x="28029" y="262721"/>
                  </a:lnTo>
                  <a:lnTo>
                    <a:pt x="26770" y="276516"/>
                  </a:lnTo>
                  <a:lnTo>
                    <a:pt x="24941" y="289426"/>
                  </a:lnTo>
                  <a:lnTo>
                    <a:pt x="22642" y="301645"/>
                  </a:lnTo>
                  <a:lnTo>
                    <a:pt x="19980" y="313260"/>
                  </a:lnTo>
                  <a:lnTo>
                    <a:pt x="16901" y="321218"/>
                  </a:lnTo>
                  <a:lnTo>
                    <a:pt x="13822" y="321928"/>
                  </a:lnTo>
                  <a:lnTo>
                    <a:pt x="11578" y="317151"/>
                  </a:lnTo>
                  <a:lnTo>
                    <a:pt x="10142" y="308918"/>
                  </a:lnTo>
                  <a:lnTo>
                    <a:pt x="9086" y="298385"/>
                  </a:lnTo>
                  <a:lnTo>
                    <a:pt x="7895" y="286051"/>
                  </a:lnTo>
                  <a:lnTo>
                    <a:pt x="6309" y="272284"/>
                  </a:lnTo>
                  <a:lnTo>
                    <a:pt x="4443" y="257581"/>
                  </a:lnTo>
                  <a:lnTo>
                    <a:pt x="2659" y="242542"/>
                  </a:lnTo>
                  <a:lnTo>
                    <a:pt x="1174" y="227521"/>
                  </a:lnTo>
                  <a:lnTo>
                    <a:pt x="197" y="212498"/>
                  </a:lnTo>
                  <a:lnTo>
                    <a:pt x="0" y="197189"/>
                  </a:lnTo>
                  <a:lnTo>
                    <a:pt x="647" y="181448"/>
                  </a:lnTo>
                  <a:lnTo>
                    <a:pt x="1878" y="165433"/>
                  </a:lnTo>
                  <a:lnTo>
                    <a:pt x="3236" y="149522"/>
                  </a:lnTo>
                  <a:lnTo>
                    <a:pt x="4446" y="133926"/>
                  </a:lnTo>
                  <a:lnTo>
                    <a:pt x="5577" y="118690"/>
                  </a:lnTo>
                  <a:lnTo>
                    <a:pt x="6943" y="103772"/>
                  </a:lnTo>
                  <a:lnTo>
                    <a:pt x="8713" y="89107"/>
                  </a:lnTo>
                  <a:lnTo>
                    <a:pt x="10902" y="74632"/>
                  </a:lnTo>
                  <a:lnTo>
                    <a:pt x="13451" y="60293"/>
                  </a:lnTo>
                  <a:lnTo>
                    <a:pt x="16289" y="46077"/>
                  </a:lnTo>
                  <a:lnTo>
                    <a:pt x="19670" y="32936"/>
                  </a:lnTo>
                  <a:lnTo>
                    <a:pt x="24151" y="22694"/>
                  </a:lnTo>
                  <a:lnTo>
                    <a:pt x="29940" y="16116"/>
                  </a:lnTo>
                  <a:lnTo>
                    <a:pt x="36778" y="13162"/>
                  </a:lnTo>
                  <a:lnTo>
                    <a:pt x="44131" y="13523"/>
                  </a:lnTo>
                  <a:lnTo>
                    <a:pt x="51626" y="16659"/>
                  </a:lnTo>
                  <a:lnTo>
                    <a:pt x="58928" y="22117"/>
                  </a:lnTo>
                  <a:lnTo>
                    <a:pt x="65671" y="29642"/>
                  </a:lnTo>
                  <a:lnTo>
                    <a:pt x="71719" y="38917"/>
                  </a:lnTo>
                  <a:lnTo>
                    <a:pt x="77117" y="49732"/>
                  </a:lnTo>
                  <a:lnTo>
                    <a:pt x="81985" y="62045"/>
                  </a:lnTo>
                  <a:lnTo>
                    <a:pt x="86449" y="75700"/>
                  </a:lnTo>
                  <a:lnTo>
                    <a:pt x="90618" y="90446"/>
                  </a:lnTo>
                  <a:lnTo>
                    <a:pt x="94580" y="106022"/>
                  </a:lnTo>
                  <a:lnTo>
                    <a:pt x="98397" y="122195"/>
                  </a:lnTo>
                  <a:lnTo>
                    <a:pt x="102114" y="138461"/>
                  </a:lnTo>
                  <a:lnTo>
                    <a:pt x="105763" y="154075"/>
                  </a:lnTo>
                  <a:lnTo>
                    <a:pt x="109372" y="168691"/>
                  </a:lnTo>
                  <a:lnTo>
                    <a:pt x="113117" y="182470"/>
                  </a:lnTo>
                  <a:lnTo>
                    <a:pt x="117317" y="195878"/>
                  </a:lnTo>
                  <a:lnTo>
                    <a:pt x="122103" y="209236"/>
                  </a:lnTo>
                  <a:lnTo>
                    <a:pt x="127284" y="222685"/>
                  </a:lnTo>
                  <a:lnTo>
                    <a:pt x="132454" y="236262"/>
                  </a:lnTo>
                  <a:lnTo>
                    <a:pt x="137375" y="249949"/>
                  </a:lnTo>
                  <a:lnTo>
                    <a:pt x="142027" y="263503"/>
                  </a:lnTo>
                  <a:lnTo>
                    <a:pt x="147086" y="278007"/>
                  </a:lnTo>
                  <a:lnTo>
                    <a:pt x="154111" y="296972"/>
                  </a:lnTo>
                  <a:lnTo>
                    <a:pt x="16570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99427" y="2975906"/>
              <a:ext cx="126343" cy="34324"/>
            </a:xfrm>
            <a:custGeom>
              <a:avLst/>
              <a:gdLst/>
              <a:ahLst/>
              <a:cxnLst/>
              <a:rect l="0" t="0" r="0" b="0"/>
              <a:pathLst>
                <a:path w="126343" h="34324">
                  <a:moveTo>
                    <a:pt x="126342" y="34323"/>
                  </a:moveTo>
                  <a:lnTo>
                    <a:pt x="120408" y="28522"/>
                  </a:lnTo>
                  <a:lnTo>
                    <a:pt x="114203" y="23598"/>
                  </a:lnTo>
                  <a:lnTo>
                    <a:pt x="107102" y="19095"/>
                  </a:lnTo>
                  <a:lnTo>
                    <a:pt x="98989" y="14875"/>
                  </a:lnTo>
                  <a:lnTo>
                    <a:pt x="89694" y="10861"/>
                  </a:lnTo>
                  <a:lnTo>
                    <a:pt x="79251" y="7008"/>
                  </a:lnTo>
                  <a:lnTo>
                    <a:pt x="67999" y="3602"/>
                  </a:lnTo>
                  <a:lnTo>
                    <a:pt x="56461" y="1223"/>
                  </a:lnTo>
                  <a:lnTo>
                    <a:pt x="44979" y="103"/>
                  </a:lnTo>
                  <a:lnTo>
                    <a:pt x="34133" y="0"/>
                  </a:lnTo>
                  <a:lnTo>
                    <a:pt x="23762" y="369"/>
                  </a:lnTo>
                  <a:lnTo>
                    <a:pt x="12960" y="1245"/>
                  </a:lnTo>
                  <a:lnTo>
                    <a:pt x="0" y="2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10587" y="2906788"/>
              <a:ext cx="127935" cy="383692"/>
            </a:xfrm>
            <a:custGeom>
              <a:avLst/>
              <a:gdLst/>
              <a:ahLst/>
              <a:cxnLst/>
              <a:rect l="0" t="0" r="0" b="0"/>
              <a:pathLst>
                <a:path w="127935" h="383692">
                  <a:moveTo>
                    <a:pt x="9980" y="145555"/>
                  </a:moveTo>
                  <a:lnTo>
                    <a:pt x="9980" y="160224"/>
                  </a:lnTo>
                  <a:lnTo>
                    <a:pt x="9980" y="174135"/>
                  </a:lnTo>
                  <a:lnTo>
                    <a:pt x="9984" y="188633"/>
                  </a:lnTo>
                  <a:lnTo>
                    <a:pt x="10157" y="203834"/>
                  </a:lnTo>
                  <a:lnTo>
                    <a:pt x="10805" y="219659"/>
                  </a:lnTo>
                  <a:lnTo>
                    <a:pt x="12054" y="235974"/>
                  </a:lnTo>
                  <a:lnTo>
                    <a:pt x="13707" y="252491"/>
                  </a:lnTo>
                  <a:lnTo>
                    <a:pt x="15355" y="268799"/>
                  </a:lnTo>
                  <a:lnTo>
                    <a:pt x="16763" y="284690"/>
                  </a:lnTo>
                  <a:lnTo>
                    <a:pt x="18028" y="300139"/>
                  </a:lnTo>
                  <a:lnTo>
                    <a:pt x="19485" y="315205"/>
                  </a:lnTo>
                  <a:lnTo>
                    <a:pt x="21316" y="329972"/>
                  </a:lnTo>
                  <a:lnTo>
                    <a:pt x="23546" y="344518"/>
                  </a:lnTo>
                  <a:lnTo>
                    <a:pt x="26122" y="358905"/>
                  </a:lnTo>
                  <a:lnTo>
                    <a:pt x="28946" y="373063"/>
                  </a:lnTo>
                  <a:lnTo>
                    <a:pt x="31131" y="382894"/>
                  </a:lnTo>
                  <a:lnTo>
                    <a:pt x="31894" y="383691"/>
                  </a:lnTo>
                  <a:lnTo>
                    <a:pt x="31799" y="377693"/>
                  </a:lnTo>
                  <a:lnTo>
                    <a:pt x="31008" y="367430"/>
                  </a:lnTo>
                  <a:lnTo>
                    <a:pt x="29571" y="354530"/>
                  </a:lnTo>
                  <a:lnTo>
                    <a:pt x="27581" y="340310"/>
                  </a:lnTo>
                  <a:lnTo>
                    <a:pt x="25154" y="325993"/>
                  </a:lnTo>
                  <a:lnTo>
                    <a:pt x="22402" y="312200"/>
                  </a:lnTo>
                  <a:lnTo>
                    <a:pt x="19415" y="298613"/>
                  </a:lnTo>
                  <a:lnTo>
                    <a:pt x="16261" y="284259"/>
                  </a:lnTo>
                  <a:lnTo>
                    <a:pt x="12998" y="268629"/>
                  </a:lnTo>
                  <a:lnTo>
                    <a:pt x="9825" y="251853"/>
                  </a:lnTo>
                  <a:lnTo>
                    <a:pt x="7073" y="234432"/>
                  </a:lnTo>
                  <a:lnTo>
                    <a:pt x="4891" y="216743"/>
                  </a:lnTo>
                  <a:lnTo>
                    <a:pt x="3256" y="198982"/>
                  </a:lnTo>
                  <a:lnTo>
                    <a:pt x="2076" y="181233"/>
                  </a:lnTo>
                  <a:lnTo>
                    <a:pt x="1245" y="163524"/>
                  </a:lnTo>
                  <a:lnTo>
                    <a:pt x="669" y="146025"/>
                  </a:lnTo>
                  <a:lnTo>
                    <a:pt x="273" y="129035"/>
                  </a:lnTo>
                  <a:lnTo>
                    <a:pt x="9" y="112682"/>
                  </a:lnTo>
                  <a:lnTo>
                    <a:pt x="0" y="97088"/>
                  </a:lnTo>
                  <a:lnTo>
                    <a:pt x="526" y="82455"/>
                  </a:lnTo>
                  <a:lnTo>
                    <a:pt x="1701" y="68800"/>
                  </a:lnTo>
                  <a:lnTo>
                    <a:pt x="3645" y="56156"/>
                  </a:lnTo>
                  <a:lnTo>
                    <a:pt x="6552" y="44648"/>
                  </a:lnTo>
                  <a:lnTo>
                    <a:pt x="10442" y="34242"/>
                  </a:lnTo>
                  <a:lnTo>
                    <a:pt x="15342" y="24930"/>
                  </a:lnTo>
                  <a:lnTo>
                    <a:pt x="21380" y="16813"/>
                  </a:lnTo>
                  <a:lnTo>
                    <a:pt x="28516" y="9846"/>
                  </a:lnTo>
                  <a:lnTo>
                    <a:pt x="36578" y="4336"/>
                  </a:lnTo>
                  <a:lnTo>
                    <a:pt x="45360" y="989"/>
                  </a:lnTo>
                  <a:lnTo>
                    <a:pt x="54669" y="0"/>
                  </a:lnTo>
                  <a:lnTo>
                    <a:pt x="64189" y="1116"/>
                  </a:lnTo>
                  <a:lnTo>
                    <a:pt x="73500" y="3916"/>
                  </a:lnTo>
                  <a:lnTo>
                    <a:pt x="82385" y="7986"/>
                  </a:lnTo>
                  <a:lnTo>
                    <a:pt x="90655" y="13140"/>
                  </a:lnTo>
                  <a:lnTo>
                    <a:pt x="98064" y="19414"/>
                  </a:lnTo>
                  <a:lnTo>
                    <a:pt x="104566" y="26741"/>
                  </a:lnTo>
                  <a:lnTo>
                    <a:pt x="110272" y="34947"/>
                  </a:lnTo>
                  <a:lnTo>
                    <a:pt x="115347" y="43833"/>
                  </a:lnTo>
                  <a:lnTo>
                    <a:pt x="119941" y="53224"/>
                  </a:lnTo>
                  <a:lnTo>
                    <a:pt x="123859" y="63140"/>
                  </a:lnTo>
                  <a:lnTo>
                    <a:pt x="126587" y="73783"/>
                  </a:lnTo>
                  <a:lnTo>
                    <a:pt x="127934" y="85194"/>
                  </a:lnTo>
                  <a:lnTo>
                    <a:pt x="127856" y="96958"/>
                  </a:lnTo>
                  <a:lnTo>
                    <a:pt x="126282" y="108322"/>
                  </a:lnTo>
                  <a:lnTo>
                    <a:pt x="123328" y="118890"/>
                  </a:lnTo>
                  <a:lnTo>
                    <a:pt x="119074" y="128612"/>
                  </a:lnTo>
                  <a:lnTo>
                    <a:pt x="113478" y="137603"/>
                  </a:lnTo>
                  <a:lnTo>
                    <a:pt x="106651" y="146012"/>
                  </a:lnTo>
                  <a:lnTo>
                    <a:pt x="99077" y="153685"/>
                  </a:lnTo>
                  <a:lnTo>
                    <a:pt x="90677" y="160912"/>
                  </a:lnTo>
                  <a:lnTo>
                    <a:pt x="79599" y="168331"/>
                  </a:lnTo>
                  <a:lnTo>
                    <a:pt x="62622" y="177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20608" y="292600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601"/>
                  </a:lnTo>
                  <a:lnTo>
                    <a:pt x="708" y="27872"/>
                  </a:lnTo>
                  <a:lnTo>
                    <a:pt x="2004" y="41069"/>
                  </a:lnTo>
                  <a:lnTo>
                    <a:pt x="3864" y="54238"/>
                  </a:lnTo>
                  <a:lnTo>
                    <a:pt x="6180" y="67098"/>
                  </a:lnTo>
                  <a:lnTo>
                    <a:pt x="8842" y="79485"/>
                  </a:lnTo>
                  <a:lnTo>
                    <a:pt x="11604" y="90947"/>
                  </a:lnTo>
                  <a:lnTo>
                    <a:pt x="14362" y="101801"/>
                  </a:lnTo>
                  <a:lnTo>
                    <a:pt x="17357" y="11299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89023" y="27996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99054" y="2868110"/>
              <a:ext cx="121597" cy="184234"/>
            </a:xfrm>
            <a:custGeom>
              <a:avLst/>
              <a:gdLst/>
              <a:ahLst/>
              <a:cxnLst/>
              <a:rect l="0" t="0" r="0" b="0"/>
              <a:pathLst>
                <a:path w="121597" h="184234">
                  <a:moveTo>
                    <a:pt x="5782" y="78948"/>
                  </a:moveTo>
                  <a:lnTo>
                    <a:pt x="17450" y="78880"/>
                  </a:lnTo>
                  <a:lnTo>
                    <a:pt x="27939" y="78240"/>
                  </a:lnTo>
                  <a:lnTo>
                    <a:pt x="38241" y="76944"/>
                  </a:lnTo>
                  <a:lnTo>
                    <a:pt x="48542" y="75084"/>
                  </a:lnTo>
                  <a:lnTo>
                    <a:pt x="58886" y="72768"/>
                  </a:lnTo>
                  <a:lnTo>
                    <a:pt x="69266" y="70092"/>
                  </a:lnTo>
                  <a:lnTo>
                    <a:pt x="79349" y="66823"/>
                  </a:lnTo>
                  <a:lnTo>
                    <a:pt x="88511" y="62419"/>
                  </a:lnTo>
                  <a:lnTo>
                    <a:pt x="96470" y="56682"/>
                  </a:lnTo>
                  <a:lnTo>
                    <a:pt x="102796" y="49879"/>
                  </a:lnTo>
                  <a:lnTo>
                    <a:pt x="106763" y="42550"/>
                  </a:lnTo>
                  <a:lnTo>
                    <a:pt x="108200" y="35071"/>
                  </a:lnTo>
                  <a:lnTo>
                    <a:pt x="107232" y="27779"/>
                  </a:lnTo>
                  <a:lnTo>
                    <a:pt x="104007" y="21044"/>
                  </a:lnTo>
                  <a:lnTo>
                    <a:pt x="98837" y="15005"/>
                  </a:lnTo>
                  <a:lnTo>
                    <a:pt x="91963" y="9782"/>
                  </a:lnTo>
                  <a:lnTo>
                    <a:pt x="83463" y="5565"/>
                  </a:lnTo>
                  <a:lnTo>
                    <a:pt x="73537" y="2366"/>
                  </a:lnTo>
                  <a:lnTo>
                    <a:pt x="62791" y="368"/>
                  </a:lnTo>
                  <a:lnTo>
                    <a:pt x="52118" y="0"/>
                  </a:lnTo>
                  <a:lnTo>
                    <a:pt x="42023" y="1351"/>
                  </a:lnTo>
                  <a:lnTo>
                    <a:pt x="32790" y="4376"/>
                  </a:lnTo>
                  <a:lnTo>
                    <a:pt x="24659" y="9073"/>
                  </a:lnTo>
                  <a:lnTo>
                    <a:pt x="17641" y="15273"/>
                  </a:lnTo>
                  <a:lnTo>
                    <a:pt x="11742" y="22859"/>
                  </a:lnTo>
                  <a:lnTo>
                    <a:pt x="7062" y="31845"/>
                  </a:lnTo>
                  <a:lnTo>
                    <a:pt x="3542" y="42111"/>
                  </a:lnTo>
                  <a:lnTo>
                    <a:pt x="1159" y="53426"/>
                  </a:lnTo>
                  <a:lnTo>
                    <a:pt x="0" y="65544"/>
                  </a:lnTo>
                  <a:lnTo>
                    <a:pt x="1" y="78251"/>
                  </a:lnTo>
                  <a:lnTo>
                    <a:pt x="1136" y="91376"/>
                  </a:lnTo>
                  <a:lnTo>
                    <a:pt x="3493" y="104793"/>
                  </a:lnTo>
                  <a:lnTo>
                    <a:pt x="7013" y="118397"/>
                  </a:lnTo>
                  <a:lnTo>
                    <a:pt x="11834" y="131633"/>
                  </a:lnTo>
                  <a:lnTo>
                    <a:pt x="18351" y="143536"/>
                  </a:lnTo>
                  <a:lnTo>
                    <a:pt x="26627" y="153682"/>
                  </a:lnTo>
                  <a:lnTo>
                    <a:pt x="36438" y="161985"/>
                  </a:lnTo>
                  <a:lnTo>
                    <a:pt x="47466" y="168428"/>
                  </a:lnTo>
                  <a:lnTo>
                    <a:pt x="59387" y="173207"/>
                  </a:lnTo>
                  <a:lnTo>
                    <a:pt x="71533" y="176646"/>
                  </a:lnTo>
                  <a:lnTo>
                    <a:pt x="84185" y="179434"/>
                  </a:lnTo>
                  <a:lnTo>
                    <a:pt x="99567" y="181823"/>
                  </a:lnTo>
                  <a:lnTo>
                    <a:pt x="121596" y="184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90066" y="2871259"/>
              <a:ext cx="99041" cy="170556"/>
            </a:xfrm>
            <a:custGeom>
              <a:avLst/>
              <a:gdLst/>
              <a:ahLst/>
              <a:cxnLst/>
              <a:rect l="0" t="0" r="0" b="0"/>
              <a:pathLst>
                <a:path w="99041" h="170556">
                  <a:moveTo>
                    <a:pt x="99040" y="23156"/>
                  </a:moveTo>
                  <a:lnTo>
                    <a:pt x="93105" y="17355"/>
                  </a:lnTo>
                  <a:lnTo>
                    <a:pt x="86901" y="12431"/>
                  </a:lnTo>
                  <a:lnTo>
                    <a:pt x="79805" y="7938"/>
                  </a:lnTo>
                  <a:lnTo>
                    <a:pt x="71865" y="4063"/>
                  </a:lnTo>
                  <a:lnTo>
                    <a:pt x="63218" y="1346"/>
                  </a:lnTo>
                  <a:lnTo>
                    <a:pt x="54028" y="0"/>
                  </a:lnTo>
                  <a:lnTo>
                    <a:pt x="44601" y="244"/>
                  </a:lnTo>
                  <a:lnTo>
                    <a:pt x="35360" y="2458"/>
                  </a:lnTo>
                  <a:lnTo>
                    <a:pt x="26529" y="6659"/>
                  </a:lnTo>
                  <a:lnTo>
                    <a:pt x="18467" y="12734"/>
                  </a:lnTo>
                  <a:lnTo>
                    <a:pt x="11731" y="20624"/>
                  </a:lnTo>
                  <a:lnTo>
                    <a:pt x="6503" y="30113"/>
                  </a:lnTo>
                  <a:lnTo>
                    <a:pt x="2807" y="40889"/>
                  </a:lnTo>
                  <a:lnTo>
                    <a:pt x="685" y="52638"/>
                  </a:lnTo>
                  <a:lnTo>
                    <a:pt x="0" y="65088"/>
                  </a:lnTo>
                  <a:lnTo>
                    <a:pt x="657" y="77870"/>
                  </a:lnTo>
                  <a:lnTo>
                    <a:pt x="2684" y="90523"/>
                  </a:lnTo>
                  <a:lnTo>
                    <a:pt x="5975" y="102801"/>
                  </a:lnTo>
                  <a:lnTo>
                    <a:pt x="10470" y="114333"/>
                  </a:lnTo>
                  <a:lnTo>
                    <a:pt x="16236" y="124553"/>
                  </a:lnTo>
                  <a:lnTo>
                    <a:pt x="23180" y="133277"/>
                  </a:lnTo>
                  <a:lnTo>
                    <a:pt x="30835" y="140695"/>
                  </a:lnTo>
                  <a:lnTo>
                    <a:pt x="39297" y="148009"/>
                  </a:lnTo>
                  <a:lnTo>
                    <a:pt x="50427" y="156980"/>
                  </a:lnTo>
                  <a:lnTo>
                    <a:pt x="67454" y="170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60627" y="2883854"/>
              <a:ext cx="117993" cy="179018"/>
            </a:xfrm>
            <a:custGeom>
              <a:avLst/>
              <a:gdLst/>
              <a:ahLst/>
              <a:cxnLst/>
              <a:rect l="0" t="0" r="0" b="0"/>
              <a:pathLst>
                <a:path w="117993" h="179018">
                  <a:moveTo>
                    <a:pt x="12707" y="63204"/>
                  </a:moveTo>
                  <a:lnTo>
                    <a:pt x="21575" y="60337"/>
                  </a:lnTo>
                  <a:lnTo>
                    <a:pt x="30562" y="58195"/>
                  </a:lnTo>
                  <a:lnTo>
                    <a:pt x="40553" y="56587"/>
                  </a:lnTo>
                  <a:lnTo>
                    <a:pt x="51361" y="55234"/>
                  </a:lnTo>
                  <a:lnTo>
                    <a:pt x="62524" y="53737"/>
                  </a:lnTo>
                  <a:lnTo>
                    <a:pt x="73711" y="51873"/>
                  </a:lnTo>
                  <a:lnTo>
                    <a:pt x="84132" y="49114"/>
                  </a:lnTo>
                  <a:lnTo>
                    <a:pt x="92523" y="44588"/>
                  </a:lnTo>
                  <a:lnTo>
                    <a:pt x="98366" y="37993"/>
                  </a:lnTo>
                  <a:lnTo>
                    <a:pt x="101488" y="29986"/>
                  </a:lnTo>
                  <a:lnTo>
                    <a:pt x="101704" y="21849"/>
                  </a:lnTo>
                  <a:lnTo>
                    <a:pt x="99213" y="14356"/>
                  </a:lnTo>
                  <a:lnTo>
                    <a:pt x="94325" y="8060"/>
                  </a:lnTo>
                  <a:lnTo>
                    <a:pt x="87248" y="3523"/>
                  </a:lnTo>
                  <a:lnTo>
                    <a:pt x="78320" y="856"/>
                  </a:lnTo>
                  <a:lnTo>
                    <a:pt x="68264" y="0"/>
                  </a:lnTo>
                  <a:lnTo>
                    <a:pt x="58064" y="923"/>
                  </a:lnTo>
                  <a:lnTo>
                    <a:pt x="48290" y="3431"/>
                  </a:lnTo>
                  <a:lnTo>
                    <a:pt x="39273" y="7380"/>
                  </a:lnTo>
                  <a:lnTo>
                    <a:pt x="31288" y="12771"/>
                  </a:lnTo>
                  <a:lnTo>
                    <a:pt x="24364" y="19467"/>
                  </a:lnTo>
                  <a:lnTo>
                    <a:pt x="18357" y="27233"/>
                  </a:lnTo>
                  <a:lnTo>
                    <a:pt x="13072" y="35816"/>
                  </a:lnTo>
                  <a:lnTo>
                    <a:pt x="8333" y="45000"/>
                  </a:lnTo>
                  <a:lnTo>
                    <a:pt x="4317" y="54776"/>
                  </a:lnTo>
                  <a:lnTo>
                    <a:pt x="1522" y="65324"/>
                  </a:lnTo>
                  <a:lnTo>
                    <a:pt x="125" y="76676"/>
                  </a:lnTo>
                  <a:lnTo>
                    <a:pt x="0" y="88570"/>
                  </a:lnTo>
                  <a:lnTo>
                    <a:pt x="905" y="100554"/>
                  </a:lnTo>
                  <a:lnTo>
                    <a:pt x="2596" y="112352"/>
                  </a:lnTo>
                  <a:lnTo>
                    <a:pt x="5189" y="123713"/>
                  </a:lnTo>
                  <a:lnTo>
                    <a:pt x="9131" y="134344"/>
                  </a:lnTo>
                  <a:lnTo>
                    <a:pt x="14565" y="144150"/>
                  </a:lnTo>
                  <a:lnTo>
                    <a:pt x="21501" y="152886"/>
                  </a:lnTo>
                  <a:lnTo>
                    <a:pt x="29985" y="160084"/>
                  </a:lnTo>
                  <a:lnTo>
                    <a:pt x="39876" y="165629"/>
                  </a:lnTo>
                  <a:lnTo>
                    <a:pt x="50885" y="169719"/>
                  </a:lnTo>
                  <a:lnTo>
                    <a:pt x="64057" y="173081"/>
                  </a:lnTo>
                  <a:lnTo>
                    <a:pt x="83900" y="176012"/>
                  </a:lnTo>
                  <a:lnTo>
                    <a:pt x="117992" y="179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11320" y="2922406"/>
              <a:ext cx="115876" cy="128342"/>
            </a:xfrm>
            <a:custGeom>
              <a:avLst/>
              <a:gdLst/>
              <a:ahLst/>
              <a:cxnLst/>
              <a:rect l="0" t="0" r="0" b="0"/>
              <a:pathLst>
                <a:path w="115876" h="128342">
                  <a:moveTo>
                    <a:pt x="72625" y="3595"/>
                  </a:moveTo>
                  <a:lnTo>
                    <a:pt x="63891" y="862"/>
                  </a:lnTo>
                  <a:lnTo>
                    <a:pt x="56185" y="0"/>
                  </a:lnTo>
                  <a:lnTo>
                    <a:pt x="48783" y="995"/>
                  </a:lnTo>
                  <a:lnTo>
                    <a:pt x="41521" y="3707"/>
                  </a:lnTo>
                  <a:lnTo>
                    <a:pt x="34343" y="8139"/>
                  </a:lnTo>
                  <a:lnTo>
                    <a:pt x="27222" y="14128"/>
                  </a:lnTo>
                  <a:lnTo>
                    <a:pt x="20305" y="21386"/>
                  </a:lnTo>
                  <a:lnTo>
                    <a:pt x="13886" y="29613"/>
                  </a:lnTo>
                  <a:lnTo>
                    <a:pt x="8102" y="38546"/>
                  </a:lnTo>
                  <a:lnTo>
                    <a:pt x="3406" y="47982"/>
                  </a:lnTo>
                  <a:lnTo>
                    <a:pt x="613" y="57767"/>
                  </a:lnTo>
                  <a:lnTo>
                    <a:pt x="0" y="67788"/>
                  </a:lnTo>
                  <a:lnTo>
                    <a:pt x="1370" y="77805"/>
                  </a:lnTo>
                  <a:lnTo>
                    <a:pt x="4341" y="87457"/>
                  </a:lnTo>
                  <a:lnTo>
                    <a:pt x="8526" y="96575"/>
                  </a:lnTo>
                  <a:lnTo>
                    <a:pt x="13756" y="105003"/>
                  </a:lnTo>
                  <a:lnTo>
                    <a:pt x="20081" y="112519"/>
                  </a:lnTo>
                  <a:lnTo>
                    <a:pt x="27443" y="119078"/>
                  </a:lnTo>
                  <a:lnTo>
                    <a:pt x="35671" y="124314"/>
                  </a:lnTo>
                  <a:lnTo>
                    <a:pt x="44572" y="127477"/>
                  </a:lnTo>
                  <a:lnTo>
                    <a:pt x="53964" y="128341"/>
                  </a:lnTo>
                  <a:lnTo>
                    <a:pt x="63542" y="127143"/>
                  </a:lnTo>
                  <a:lnTo>
                    <a:pt x="72892" y="124287"/>
                  </a:lnTo>
                  <a:lnTo>
                    <a:pt x="81804" y="120180"/>
                  </a:lnTo>
                  <a:lnTo>
                    <a:pt x="90093" y="115001"/>
                  </a:lnTo>
                  <a:lnTo>
                    <a:pt x="97513" y="108711"/>
                  </a:lnTo>
                  <a:lnTo>
                    <a:pt x="104014" y="101373"/>
                  </a:lnTo>
                  <a:lnTo>
                    <a:pt x="109380" y="93160"/>
                  </a:lnTo>
                  <a:lnTo>
                    <a:pt x="113162" y="84269"/>
                  </a:lnTo>
                  <a:lnTo>
                    <a:pt x="115262" y="74880"/>
                  </a:lnTo>
                  <a:lnTo>
                    <a:pt x="115875" y="65133"/>
                  </a:lnTo>
                  <a:lnTo>
                    <a:pt x="115308" y="55138"/>
                  </a:lnTo>
                  <a:lnTo>
                    <a:pt x="113860" y="44984"/>
                  </a:lnTo>
                  <a:lnTo>
                    <a:pt x="111932" y="35181"/>
                  </a:lnTo>
                  <a:lnTo>
                    <a:pt x="109832" y="25697"/>
                  </a:lnTo>
                  <a:lnTo>
                    <a:pt x="107382" y="15699"/>
                  </a:lnTo>
                  <a:lnTo>
                    <a:pt x="104211" y="3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19229" y="2663251"/>
              <a:ext cx="91059" cy="368036"/>
            </a:xfrm>
            <a:custGeom>
              <a:avLst/>
              <a:gdLst/>
              <a:ahLst/>
              <a:cxnLst/>
              <a:rect l="0" t="0" r="0" b="0"/>
              <a:pathLst>
                <a:path w="91059" h="368036">
                  <a:moveTo>
                    <a:pt x="80530" y="368035"/>
                  </a:moveTo>
                  <a:lnTo>
                    <a:pt x="80396" y="356299"/>
                  </a:lnTo>
                  <a:lnTo>
                    <a:pt x="79115" y="345171"/>
                  </a:lnTo>
                  <a:lnTo>
                    <a:pt x="76527" y="333577"/>
                  </a:lnTo>
                  <a:lnTo>
                    <a:pt x="72980" y="321588"/>
                  </a:lnTo>
                  <a:lnTo>
                    <a:pt x="68996" y="309577"/>
                  </a:lnTo>
                  <a:lnTo>
                    <a:pt x="64916" y="297765"/>
                  </a:lnTo>
                  <a:lnTo>
                    <a:pt x="60894" y="285893"/>
                  </a:lnTo>
                  <a:lnTo>
                    <a:pt x="56976" y="273327"/>
                  </a:lnTo>
                  <a:lnTo>
                    <a:pt x="53157" y="259775"/>
                  </a:lnTo>
                  <a:lnTo>
                    <a:pt x="49254" y="245742"/>
                  </a:lnTo>
                  <a:lnTo>
                    <a:pt x="44942" y="232308"/>
                  </a:lnTo>
                  <a:lnTo>
                    <a:pt x="40076" y="220038"/>
                  </a:lnTo>
                  <a:lnTo>
                    <a:pt x="34841" y="208511"/>
                  </a:lnTo>
                  <a:lnTo>
                    <a:pt x="29634" y="196638"/>
                  </a:lnTo>
                  <a:lnTo>
                    <a:pt x="24688" y="183800"/>
                  </a:lnTo>
                  <a:lnTo>
                    <a:pt x="20063" y="170039"/>
                  </a:lnTo>
                  <a:lnTo>
                    <a:pt x="15730" y="155791"/>
                  </a:lnTo>
                  <a:lnTo>
                    <a:pt x="11636" y="141378"/>
                  </a:lnTo>
                  <a:lnTo>
                    <a:pt x="7888" y="126800"/>
                  </a:lnTo>
                  <a:lnTo>
                    <a:pt x="4743" y="111808"/>
                  </a:lnTo>
                  <a:lnTo>
                    <a:pt x="2297" y="96291"/>
                  </a:lnTo>
                  <a:lnTo>
                    <a:pt x="654" y="80602"/>
                  </a:lnTo>
                  <a:lnTo>
                    <a:pt x="0" y="65443"/>
                  </a:lnTo>
                  <a:lnTo>
                    <a:pt x="349" y="51180"/>
                  </a:lnTo>
                  <a:lnTo>
                    <a:pt x="1889" y="38162"/>
                  </a:lnTo>
                  <a:lnTo>
                    <a:pt x="5050" y="26869"/>
                  </a:lnTo>
                  <a:lnTo>
                    <a:pt x="9919" y="17397"/>
                  </a:lnTo>
                  <a:lnTo>
                    <a:pt x="16290" y="9851"/>
                  </a:lnTo>
                  <a:lnTo>
                    <a:pt x="23855" y="4516"/>
                  </a:lnTo>
                  <a:lnTo>
                    <a:pt x="32306" y="1331"/>
                  </a:lnTo>
                  <a:lnTo>
                    <a:pt x="41325" y="0"/>
                  </a:lnTo>
                  <a:lnTo>
                    <a:pt x="51670" y="138"/>
                  </a:lnTo>
                  <a:lnTo>
                    <a:pt x="66479" y="2871"/>
                  </a:lnTo>
                  <a:lnTo>
                    <a:pt x="91058" y="10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36588" y="2883887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4831" y="2866"/>
                  </a:lnTo>
                  <a:lnTo>
                    <a:pt x="55844" y="5008"/>
                  </a:lnTo>
                  <a:lnTo>
                    <a:pt x="45867" y="6611"/>
                  </a:lnTo>
                  <a:lnTo>
                    <a:pt x="35536" y="7794"/>
                  </a:lnTo>
                  <a:lnTo>
                    <a:pt x="25199" y="8773"/>
                  </a:lnTo>
                  <a:lnTo>
                    <a:pt x="13945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44602" y="2884865"/>
              <a:ext cx="147785" cy="169650"/>
            </a:xfrm>
            <a:custGeom>
              <a:avLst/>
              <a:gdLst/>
              <a:ahLst/>
              <a:cxnLst/>
              <a:rect l="0" t="0" r="0" b="0"/>
              <a:pathLst>
                <a:path w="147785" h="169650">
                  <a:moveTo>
                    <a:pt x="119311" y="11722"/>
                  </a:moveTo>
                  <a:lnTo>
                    <a:pt x="110443" y="6055"/>
                  </a:lnTo>
                  <a:lnTo>
                    <a:pt x="101456" y="2411"/>
                  </a:lnTo>
                  <a:lnTo>
                    <a:pt x="91465" y="502"/>
                  </a:lnTo>
                  <a:lnTo>
                    <a:pt x="80657" y="0"/>
                  </a:lnTo>
                  <a:lnTo>
                    <a:pt x="69494" y="620"/>
                  </a:lnTo>
                  <a:lnTo>
                    <a:pt x="58293" y="2096"/>
                  </a:lnTo>
                  <a:lnTo>
                    <a:pt x="47355" y="4364"/>
                  </a:lnTo>
                  <a:lnTo>
                    <a:pt x="37018" y="7551"/>
                  </a:lnTo>
                  <a:lnTo>
                    <a:pt x="27410" y="11657"/>
                  </a:lnTo>
                  <a:lnTo>
                    <a:pt x="18639" y="16718"/>
                  </a:lnTo>
                  <a:lnTo>
                    <a:pt x="10886" y="22871"/>
                  </a:lnTo>
                  <a:lnTo>
                    <a:pt x="4195" y="30089"/>
                  </a:lnTo>
                  <a:lnTo>
                    <a:pt x="0" y="38255"/>
                  </a:lnTo>
                  <a:lnTo>
                    <a:pt x="209" y="46198"/>
                  </a:lnTo>
                  <a:lnTo>
                    <a:pt x="4325" y="52398"/>
                  </a:lnTo>
                  <a:lnTo>
                    <a:pt x="11404" y="57167"/>
                  </a:lnTo>
                  <a:lnTo>
                    <a:pt x="20632" y="61151"/>
                  </a:lnTo>
                  <a:lnTo>
                    <a:pt x="31380" y="64773"/>
                  </a:lnTo>
                  <a:lnTo>
                    <a:pt x="43183" y="68251"/>
                  </a:lnTo>
                  <a:lnTo>
                    <a:pt x="55706" y="71692"/>
                  </a:lnTo>
                  <a:lnTo>
                    <a:pt x="68554" y="75298"/>
                  </a:lnTo>
                  <a:lnTo>
                    <a:pt x="81261" y="79393"/>
                  </a:lnTo>
                  <a:lnTo>
                    <a:pt x="93583" y="84107"/>
                  </a:lnTo>
                  <a:lnTo>
                    <a:pt x="105317" y="89406"/>
                  </a:lnTo>
                  <a:lnTo>
                    <a:pt x="116205" y="95187"/>
                  </a:lnTo>
                  <a:lnTo>
                    <a:pt x="126183" y="101339"/>
                  </a:lnTo>
                  <a:lnTo>
                    <a:pt x="134868" y="107928"/>
                  </a:lnTo>
                  <a:lnTo>
                    <a:pt x="141499" y="115182"/>
                  </a:lnTo>
                  <a:lnTo>
                    <a:pt x="145837" y="123164"/>
                  </a:lnTo>
                  <a:lnTo>
                    <a:pt x="147784" y="131473"/>
                  </a:lnTo>
                  <a:lnTo>
                    <a:pt x="147129" y="139363"/>
                  </a:lnTo>
                  <a:lnTo>
                    <a:pt x="144017" y="146441"/>
                  </a:lnTo>
                  <a:lnTo>
                    <a:pt x="138692" y="152497"/>
                  </a:lnTo>
                  <a:lnTo>
                    <a:pt x="131314" y="157341"/>
                  </a:lnTo>
                  <a:lnTo>
                    <a:pt x="122180" y="161003"/>
                  </a:lnTo>
                  <a:lnTo>
                    <a:pt x="111885" y="163671"/>
                  </a:lnTo>
                  <a:lnTo>
                    <a:pt x="100013" y="165850"/>
                  </a:lnTo>
                  <a:lnTo>
                    <a:pt x="83295" y="167733"/>
                  </a:lnTo>
                  <a:lnTo>
                    <a:pt x="56140" y="169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37613" y="2875250"/>
              <a:ext cx="94729" cy="145082"/>
            </a:xfrm>
            <a:custGeom>
              <a:avLst/>
              <a:gdLst/>
              <a:ahLst/>
              <a:cxnLst/>
              <a:rect l="0" t="0" r="0" b="0"/>
              <a:pathLst>
                <a:path w="94729" h="145082">
                  <a:moveTo>
                    <a:pt x="0" y="95036"/>
                  </a:moveTo>
                  <a:lnTo>
                    <a:pt x="8801" y="92102"/>
                  </a:lnTo>
                  <a:lnTo>
                    <a:pt x="17148" y="89320"/>
                  </a:lnTo>
                  <a:lnTo>
                    <a:pt x="25847" y="86421"/>
                  </a:lnTo>
                  <a:lnTo>
                    <a:pt x="34967" y="83380"/>
                  </a:lnTo>
                  <a:lnTo>
                    <a:pt x="44462" y="80215"/>
                  </a:lnTo>
                  <a:lnTo>
                    <a:pt x="54245" y="76942"/>
                  </a:lnTo>
                  <a:lnTo>
                    <a:pt x="63914" y="73258"/>
                  </a:lnTo>
                  <a:lnTo>
                    <a:pt x="72791" y="68571"/>
                  </a:lnTo>
                  <a:lnTo>
                    <a:pt x="80561" y="62635"/>
                  </a:lnTo>
                  <a:lnTo>
                    <a:pt x="86929" y="55530"/>
                  </a:lnTo>
                  <a:lnTo>
                    <a:pt x="91457" y="47464"/>
                  </a:lnTo>
                  <a:lnTo>
                    <a:pt x="94083" y="38676"/>
                  </a:lnTo>
                  <a:lnTo>
                    <a:pt x="94728" y="29693"/>
                  </a:lnTo>
                  <a:lnTo>
                    <a:pt x="93125" y="21282"/>
                  </a:lnTo>
                  <a:lnTo>
                    <a:pt x="89344" y="13827"/>
                  </a:lnTo>
                  <a:lnTo>
                    <a:pt x="83723" y="7673"/>
                  </a:lnTo>
                  <a:lnTo>
                    <a:pt x="76671" y="3288"/>
                  </a:lnTo>
                  <a:lnTo>
                    <a:pt x="68568" y="754"/>
                  </a:lnTo>
                  <a:lnTo>
                    <a:pt x="59875" y="0"/>
                  </a:lnTo>
                  <a:lnTo>
                    <a:pt x="51129" y="999"/>
                  </a:lnTo>
                  <a:lnTo>
                    <a:pt x="42626" y="3559"/>
                  </a:lnTo>
                  <a:lnTo>
                    <a:pt x="34614" y="7547"/>
                  </a:lnTo>
                  <a:lnTo>
                    <a:pt x="27378" y="12963"/>
                  </a:lnTo>
                  <a:lnTo>
                    <a:pt x="20998" y="19682"/>
                  </a:lnTo>
                  <a:lnTo>
                    <a:pt x="15542" y="27633"/>
                  </a:lnTo>
                  <a:lnTo>
                    <a:pt x="11168" y="36872"/>
                  </a:lnTo>
                  <a:lnTo>
                    <a:pt x="7857" y="47310"/>
                  </a:lnTo>
                  <a:lnTo>
                    <a:pt x="5615" y="58743"/>
                  </a:lnTo>
                  <a:lnTo>
                    <a:pt x="4551" y="70941"/>
                  </a:lnTo>
                  <a:lnTo>
                    <a:pt x="4617" y="83693"/>
                  </a:lnTo>
                  <a:lnTo>
                    <a:pt x="5795" y="96508"/>
                  </a:lnTo>
                  <a:lnTo>
                    <a:pt x="8181" y="108653"/>
                  </a:lnTo>
                  <a:lnTo>
                    <a:pt x="11715" y="119766"/>
                  </a:lnTo>
                  <a:lnTo>
                    <a:pt x="16377" y="129363"/>
                  </a:lnTo>
                  <a:lnTo>
                    <a:pt x="22254" y="136679"/>
                  </a:lnTo>
                  <a:lnTo>
                    <a:pt x="29277" y="141523"/>
                  </a:lnTo>
                  <a:lnTo>
                    <a:pt x="37184" y="144137"/>
                  </a:lnTo>
                  <a:lnTo>
                    <a:pt x="46587" y="145081"/>
                  </a:lnTo>
                  <a:lnTo>
                    <a:pt x="60548" y="143320"/>
                  </a:lnTo>
                  <a:lnTo>
                    <a:pt x="84228" y="137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90499" y="2883767"/>
              <a:ext cx="162969" cy="118106"/>
            </a:xfrm>
            <a:custGeom>
              <a:avLst/>
              <a:gdLst/>
              <a:ahLst/>
              <a:cxnLst/>
              <a:rect l="0" t="0" r="0" b="0"/>
              <a:pathLst>
                <a:path w="162969" h="118106">
                  <a:moveTo>
                    <a:pt x="68212" y="86519"/>
                  </a:moveTo>
                  <a:lnTo>
                    <a:pt x="73946" y="77651"/>
                  </a:lnTo>
                  <a:lnTo>
                    <a:pt x="78229" y="68664"/>
                  </a:lnTo>
                  <a:lnTo>
                    <a:pt x="81426" y="58678"/>
                  </a:lnTo>
                  <a:lnTo>
                    <a:pt x="83442" y="48043"/>
                  </a:lnTo>
                  <a:lnTo>
                    <a:pt x="83842" y="37528"/>
                  </a:lnTo>
                  <a:lnTo>
                    <a:pt x="82522" y="27585"/>
                  </a:lnTo>
                  <a:lnTo>
                    <a:pt x="79354" y="18644"/>
                  </a:lnTo>
                  <a:lnTo>
                    <a:pt x="74033" y="11253"/>
                  </a:lnTo>
                  <a:lnTo>
                    <a:pt x="66610" y="5559"/>
                  </a:lnTo>
                  <a:lnTo>
                    <a:pt x="57730" y="1704"/>
                  </a:lnTo>
                  <a:lnTo>
                    <a:pt x="48401" y="0"/>
                  </a:lnTo>
                  <a:lnTo>
                    <a:pt x="39250" y="413"/>
                  </a:lnTo>
                  <a:lnTo>
                    <a:pt x="30670" y="2788"/>
                  </a:lnTo>
                  <a:lnTo>
                    <a:pt x="22987" y="7040"/>
                  </a:lnTo>
                  <a:lnTo>
                    <a:pt x="16274" y="12938"/>
                  </a:lnTo>
                  <a:lnTo>
                    <a:pt x="10581" y="20319"/>
                  </a:lnTo>
                  <a:lnTo>
                    <a:pt x="6039" y="29168"/>
                  </a:lnTo>
                  <a:lnTo>
                    <a:pt x="2617" y="39336"/>
                  </a:lnTo>
                  <a:lnTo>
                    <a:pt x="469" y="50416"/>
                  </a:lnTo>
                  <a:lnTo>
                    <a:pt x="0" y="61845"/>
                  </a:lnTo>
                  <a:lnTo>
                    <a:pt x="1287" y="73257"/>
                  </a:lnTo>
                  <a:lnTo>
                    <a:pt x="4439" y="84020"/>
                  </a:lnTo>
                  <a:lnTo>
                    <a:pt x="9753" y="93183"/>
                  </a:lnTo>
                  <a:lnTo>
                    <a:pt x="17173" y="100367"/>
                  </a:lnTo>
                  <a:lnTo>
                    <a:pt x="26052" y="105376"/>
                  </a:lnTo>
                  <a:lnTo>
                    <a:pt x="35381" y="107929"/>
                  </a:lnTo>
                  <a:lnTo>
                    <a:pt x="44531" y="108124"/>
                  </a:lnTo>
                  <a:lnTo>
                    <a:pt x="53111" y="106173"/>
                  </a:lnTo>
                  <a:lnTo>
                    <a:pt x="60794" y="102214"/>
                  </a:lnTo>
                  <a:lnTo>
                    <a:pt x="67512" y="96520"/>
                  </a:lnTo>
                  <a:lnTo>
                    <a:pt x="73379" y="89447"/>
                  </a:lnTo>
                  <a:lnTo>
                    <a:pt x="78569" y="81339"/>
                  </a:lnTo>
                  <a:lnTo>
                    <a:pt x="83267" y="72514"/>
                  </a:lnTo>
                  <a:lnTo>
                    <a:pt x="88122" y="64403"/>
                  </a:lnTo>
                  <a:lnTo>
                    <a:pt x="93830" y="60340"/>
                  </a:lnTo>
                  <a:lnTo>
                    <a:pt x="99711" y="61647"/>
                  </a:lnTo>
                  <a:lnTo>
                    <a:pt x="104858" y="66338"/>
                  </a:lnTo>
                  <a:lnTo>
                    <a:pt x="109641" y="72880"/>
                  </a:lnTo>
                  <a:lnTo>
                    <a:pt x="114941" y="80231"/>
                  </a:lnTo>
                  <a:lnTo>
                    <a:pt x="121205" y="87811"/>
                  </a:lnTo>
                  <a:lnTo>
                    <a:pt x="128212" y="95069"/>
                  </a:lnTo>
                  <a:lnTo>
                    <a:pt x="136078" y="102043"/>
                  </a:lnTo>
                  <a:lnTo>
                    <a:pt x="146616" y="109334"/>
                  </a:lnTo>
                  <a:lnTo>
                    <a:pt x="162968" y="118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63996" y="2843944"/>
              <a:ext cx="265283" cy="135657"/>
            </a:xfrm>
            <a:custGeom>
              <a:avLst/>
              <a:gdLst/>
              <a:ahLst/>
              <a:cxnLst/>
              <a:rect l="0" t="0" r="0" b="0"/>
              <a:pathLst>
                <a:path w="265283" h="135657">
                  <a:moveTo>
                    <a:pt x="0" y="21057"/>
                  </a:moveTo>
                  <a:lnTo>
                    <a:pt x="67" y="32725"/>
                  </a:lnTo>
                  <a:lnTo>
                    <a:pt x="707" y="43214"/>
                  </a:lnTo>
                  <a:lnTo>
                    <a:pt x="2004" y="53516"/>
                  </a:lnTo>
                  <a:lnTo>
                    <a:pt x="3864" y="63817"/>
                  </a:lnTo>
                  <a:lnTo>
                    <a:pt x="6180" y="74161"/>
                  </a:lnTo>
                  <a:lnTo>
                    <a:pt x="8856" y="84541"/>
                  </a:lnTo>
                  <a:lnTo>
                    <a:pt x="12125" y="94624"/>
                  </a:lnTo>
                  <a:lnTo>
                    <a:pt x="16529" y="103785"/>
                  </a:lnTo>
                  <a:lnTo>
                    <a:pt x="22270" y="111749"/>
                  </a:lnTo>
                  <a:lnTo>
                    <a:pt x="29246" y="118248"/>
                  </a:lnTo>
                  <a:lnTo>
                    <a:pt x="37223" y="122864"/>
                  </a:lnTo>
                  <a:lnTo>
                    <a:pt x="45951" y="125549"/>
                  </a:lnTo>
                  <a:lnTo>
                    <a:pt x="54895" y="126234"/>
                  </a:lnTo>
                  <a:lnTo>
                    <a:pt x="63280" y="124657"/>
                  </a:lnTo>
                  <a:lnTo>
                    <a:pt x="70730" y="120894"/>
                  </a:lnTo>
                  <a:lnTo>
                    <a:pt x="77391" y="115285"/>
                  </a:lnTo>
                  <a:lnTo>
                    <a:pt x="83713" y="108242"/>
                  </a:lnTo>
                  <a:lnTo>
                    <a:pt x="90006" y="100161"/>
                  </a:lnTo>
                  <a:lnTo>
                    <a:pt x="96406" y="92163"/>
                  </a:lnTo>
                  <a:lnTo>
                    <a:pt x="102942" y="86013"/>
                  </a:lnTo>
                  <a:lnTo>
                    <a:pt x="109601" y="82525"/>
                  </a:lnTo>
                  <a:lnTo>
                    <a:pt x="116193" y="81815"/>
                  </a:lnTo>
                  <a:lnTo>
                    <a:pt x="122386" y="83767"/>
                  </a:lnTo>
                  <a:lnTo>
                    <a:pt x="128039" y="88001"/>
                  </a:lnTo>
                  <a:lnTo>
                    <a:pt x="133494" y="93874"/>
                  </a:lnTo>
                  <a:lnTo>
                    <a:pt x="139457" y="100621"/>
                  </a:lnTo>
                  <a:lnTo>
                    <a:pt x="146292" y="107731"/>
                  </a:lnTo>
                  <a:lnTo>
                    <a:pt x="154191" y="114786"/>
                  </a:lnTo>
                  <a:lnTo>
                    <a:pt x="163329" y="121368"/>
                  </a:lnTo>
                  <a:lnTo>
                    <a:pt x="173664" y="127298"/>
                  </a:lnTo>
                  <a:lnTo>
                    <a:pt x="184841" y="132109"/>
                  </a:lnTo>
                  <a:lnTo>
                    <a:pt x="196327" y="134986"/>
                  </a:lnTo>
                  <a:lnTo>
                    <a:pt x="207779" y="135656"/>
                  </a:lnTo>
                  <a:lnTo>
                    <a:pt x="218737" y="134156"/>
                  </a:lnTo>
                  <a:lnTo>
                    <a:pt x="228562" y="130567"/>
                  </a:lnTo>
                  <a:lnTo>
                    <a:pt x="237018" y="125154"/>
                  </a:lnTo>
                  <a:lnTo>
                    <a:pt x="244204" y="118285"/>
                  </a:lnTo>
                  <a:lnTo>
                    <a:pt x="250354" y="110320"/>
                  </a:lnTo>
                  <a:lnTo>
                    <a:pt x="255709" y="101563"/>
                  </a:lnTo>
                  <a:lnTo>
                    <a:pt x="260156" y="92245"/>
                  </a:lnTo>
                  <a:lnTo>
                    <a:pt x="263247" y="82539"/>
                  </a:lnTo>
                  <a:lnTo>
                    <a:pt x="264851" y="72567"/>
                  </a:lnTo>
                  <a:lnTo>
                    <a:pt x="265282" y="62290"/>
                  </a:lnTo>
                  <a:lnTo>
                    <a:pt x="265170" y="50203"/>
                  </a:lnTo>
                  <a:lnTo>
                    <a:pt x="264504" y="31892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81168" y="2849952"/>
              <a:ext cx="111349" cy="151921"/>
            </a:xfrm>
            <a:custGeom>
              <a:avLst/>
              <a:gdLst/>
              <a:ahLst/>
              <a:cxnLst/>
              <a:rect l="0" t="0" r="0" b="0"/>
              <a:pathLst>
                <a:path w="111349" h="151921">
                  <a:moveTo>
                    <a:pt x="9211" y="46635"/>
                  </a:moveTo>
                  <a:lnTo>
                    <a:pt x="18080" y="49568"/>
                  </a:lnTo>
                  <a:lnTo>
                    <a:pt x="27067" y="52351"/>
                  </a:lnTo>
                  <a:lnTo>
                    <a:pt x="37058" y="55236"/>
                  </a:lnTo>
                  <a:lnTo>
                    <a:pt x="47865" y="57758"/>
                  </a:lnTo>
                  <a:lnTo>
                    <a:pt x="59028" y="58978"/>
                  </a:lnTo>
                  <a:lnTo>
                    <a:pt x="70224" y="58478"/>
                  </a:lnTo>
                  <a:lnTo>
                    <a:pt x="80991" y="56167"/>
                  </a:lnTo>
                  <a:lnTo>
                    <a:pt x="90679" y="52020"/>
                  </a:lnTo>
                  <a:lnTo>
                    <a:pt x="99024" y="46232"/>
                  </a:lnTo>
                  <a:lnTo>
                    <a:pt x="105624" y="39279"/>
                  </a:lnTo>
                  <a:lnTo>
                    <a:pt x="109784" y="31790"/>
                  </a:lnTo>
                  <a:lnTo>
                    <a:pt x="111348" y="24179"/>
                  </a:lnTo>
                  <a:lnTo>
                    <a:pt x="110298" y="16955"/>
                  </a:lnTo>
                  <a:lnTo>
                    <a:pt x="106485" y="10790"/>
                  </a:lnTo>
                  <a:lnTo>
                    <a:pt x="100112" y="5949"/>
                  </a:lnTo>
                  <a:lnTo>
                    <a:pt x="91786" y="2513"/>
                  </a:lnTo>
                  <a:lnTo>
                    <a:pt x="82305" y="567"/>
                  </a:lnTo>
                  <a:lnTo>
                    <a:pt x="72237" y="0"/>
                  </a:lnTo>
                  <a:lnTo>
                    <a:pt x="62059" y="735"/>
                  </a:lnTo>
                  <a:lnTo>
                    <a:pt x="52233" y="2815"/>
                  </a:lnTo>
                  <a:lnTo>
                    <a:pt x="42961" y="6141"/>
                  </a:lnTo>
                  <a:lnTo>
                    <a:pt x="34245" y="10660"/>
                  </a:lnTo>
                  <a:lnTo>
                    <a:pt x="25997" y="16442"/>
                  </a:lnTo>
                  <a:lnTo>
                    <a:pt x="18123" y="23410"/>
                  </a:lnTo>
                  <a:lnTo>
                    <a:pt x="11020" y="31530"/>
                  </a:lnTo>
                  <a:lnTo>
                    <a:pt x="5532" y="40882"/>
                  </a:lnTo>
                  <a:lnTo>
                    <a:pt x="1991" y="51392"/>
                  </a:lnTo>
                  <a:lnTo>
                    <a:pt x="258" y="62703"/>
                  </a:lnTo>
                  <a:lnTo>
                    <a:pt x="0" y="74288"/>
                  </a:lnTo>
                  <a:lnTo>
                    <a:pt x="867" y="85814"/>
                  </a:lnTo>
                  <a:lnTo>
                    <a:pt x="2718" y="96992"/>
                  </a:lnTo>
                  <a:lnTo>
                    <a:pt x="5621" y="107498"/>
                  </a:lnTo>
                  <a:lnTo>
                    <a:pt x="9541" y="117220"/>
                  </a:lnTo>
                  <a:lnTo>
                    <a:pt x="14646" y="125901"/>
                  </a:lnTo>
                  <a:lnTo>
                    <a:pt x="21361" y="133061"/>
                  </a:lnTo>
                  <a:lnTo>
                    <a:pt x="29768" y="138582"/>
                  </a:lnTo>
                  <a:lnTo>
                    <a:pt x="39626" y="142655"/>
                  </a:lnTo>
                  <a:lnTo>
                    <a:pt x="51828" y="146004"/>
                  </a:lnTo>
                  <a:lnTo>
                    <a:pt x="70798" y="148924"/>
                  </a:lnTo>
                  <a:lnTo>
                    <a:pt x="103968" y="151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05124" y="2845451"/>
              <a:ext cx="116883" cy="147355"/>
            </a:xfrm>
            <a:custGeom>
              <a:avLst/>
              <a:gdLst/>
              <a:ahLst/>
              <a:cxnLst/>
              <a:rect l="0" t="0" r="0" b="0"/>
              <a:pathLst>
                <a:path w="116883" h="147355">
                  <a:moveTo>
                    <a:pt x="22126" y="72193"/>
                  </a:moveTo>
                  <a:lnTo>
                    <a:pt x="30994" y="69326"/>
                  </a:lnTo>
                  <a:lnTo>
                    <a:pt x="39981" y="67184"/>
                  </a:lnTo>
                  <a:lnTo>
                    <a:pt x="49972" y="65572"/>
                  </a:lnTo>
                  <a:lnTo>
                    <a:pt x="60779" y="64046"/>
                  </a:lnTo>
                  <a:lnTo>
                    <a:pt x="71943" y="61900"/>
                  </a:lnTo>
                  <a:lnTo>
                    <a:pt x="83129" y="58792"/>
                  </a:lnTo>
                  <a:lnTo>
                    <a:pt x="93551" y="54553"/>
                  </a:lnTo>
                  <a:lnTo>
                    <a:pt x="101942" y="49028"/>
                  </a:lnTo>
                  <a:lnTo>
                    <a:pt x="107790" y="42274"/>
                  </a:lnTo>
                  <a:lnTo>
                    <a:pt x="111085" y="34654"/>
                  </a:lnTo>
                  <a:lnTo>
                    <a:pt x="111948" y="26708"/>
                  </a:lnTo>
                  <a:lnTo>
                    <a:pt x="110706" y="18792"/>
                  </a:lnTo>
                  <a:lnTo>
                    <a:pt x="107471" y="11531"/>
                  </a:lnTo>
                  <a:lnTo>
                    <a:pt x="102042" y="5874"/>
                  </a:lnTo>
                  <a:lnTo>
                    <a:pt x="94513" y="2187"/>
                  </a:lnTo>
                  <a:lnTo>
                    <a:pt x="85377" y="341"/>
                  </a:lnTo>
                  <a:lnTo>
                    <a:pt x="75336" y="0"/>
                  </a:lnTo>
                  <a:lnTo>
                    <a:pt x="64886" y="807"/>
                  </a:lnTo>
                  <a:lnTo>
                    <a:pt x="54449" y="2617"/>
                  </a:lnTo>
                  <a:lnTo>
                    <a:pt x="44447" y="5492"/>
                  </a:lnTo>
                  <a:lnTo>
                    <a:pt x="35063" y="9387"/>
                  </a:lnTo>
                  <a:lnTo>
                    <a:pt x="26440" y="14306"/>
                  </a:lnTo>
                  <a:lnTo>
                    <a:pt x="18787" y="20363"/>
                  </a:lnTo>
                  <a:lnTo>
                    <a:pt x="12127" y="27515"/>
                  </a:lnTo>
                  <a:lnTo>
                    <a:pt x="6652" y="35590"/>
                  </a:lnTo>
                  <a:lnTo>
                    <a:pt x="2797" y="44381"/>
                  </a:lnTo>
                  <a:lnTo>
                    <a:pt x="648" y="53701"/>
                  </a:lnTo>
                  <a:lnTo>
                    <a:pt x="0" y="63398"/>
                  </a:lnTo>
                  <a:lnTo>
                    <a:pt x="546" y="73361"/>
                  </a:lnTo>
                  <a:lnTo>
                    <a:pt x="1988" y="83501"/>
                  </a:lnTo>
                  <a:lnTo>
                    <a:pt x="4242" y="93598"/>
                  </a:lnTo>
                  <a:lnTo>
                    <a:pt x="7423" y="103304"/>
                  </a:lnTo>
                  <a:lnTo>
                    <a:pt x="11529" y="112458"/>
                  </a:lnTo>
                  <a:lnTo>
                    <a:pt x="16590" y="120910"/>
                  </a:lnTo>
                  <a:lnTo>
                    <a:pt x="22743" y="128442"/>
                  </a:lnTo>
                  <a:lnTo>
                    <a:pt x="29965" y="135017"/>
                  </a:lnTo>
                  <a:lnTo>
                    <a:pt x="38256" y="140433"/>
                  </a:lnTo>
                  <a:lnTo>
                    <a:pt x="47724" y="144248"/>
                  </a:lnTo>
                  <a:lnTo>
                    <a:pt x="58302" y="146374"/>
                  </a:lnTo>
                  <a:lnTo>
                    <a:pt x="69393" y="147172"/>
                  </a:lnTo>
                  <a:lnTo>
                    <a:pt x="81149" y="147354"/>
                  </a:lnTo>
                  <a:lnTo>
                    <a:pt x="95718" y="146937"/>
                  </a:lnTo>
                  <a:lnTo>
                    <a:pt x="116882" y="145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69105" y="2705335"/>
              <a:ext cx="142415" cy="336672"/>
            </a:xfrm>
            <a:custGeom>
              <a:avLst/>
              <a:gdLst/>
              <a:ahLst/>
              <a:cxnLst/>
              <a:rect l="0" t="0" r="0" b="0"/>
              <a:pathLst>
                <a:path w="142415" h="336672">
                  <a:moveTo>
                    <a:pt x="100301" y="243894"/>
                  </a:moveTo>
                  <a:lnTo>
                    <a:pt x="97300" y="235160"/>
                  </a:lnTo>
                  <a:lnTo>
                    <a:pt x="93877" y="227453"/>
                  </a:lnTo>
                  <a:lnTo>
                    <a:pt x="89677" y="220056"/>
                  </a:lnTo>
                  <a:lnTo>
                    <a:pt x="84604" y="212967"/>
                  </a:lnTo>
                  <a:lnTo>
                    <a:pt x="78474" y="206437"/>
                  </a:lnTo>
                  <a:lnTo>
                    <a:pt x="71290" y="200578"/>
                  </a:lnTo>
                  <a:lnTo>
                    <a:pt x="63203" y="195832"/>
                  </a:lnTo>
                  <a:lnTo>
                    <a:pt x="54408" y="193007"/>
                  </a:lnTo>
                  <a:lnTo>
                    <a:pt x="45097" y="192376"/>
                  </a:lnTo>
                  <a:lnTo>
                    <a:pt x="35745" y="193904"/>
                  </a:lnTo>
                  <a:lnTo>
                    <a:pt x="27081" y="197513"/>
                  </a:lnTo>
                  <a:lnTo>
                    <a:pt x="19447" y="202944"/>
                  </a:lnTo>
                  <a:lnTo>
                    <a:pt x="13002" y="209995"/>
                  </a:lnTo>
                  <a:lnTo>
                    <a:pt x="7890" y="218614"/>
                  </a:lnTo>
                  <a:lnTo>
                    <a:pt x="4048" y="228625"/>
                  </a:lnTo>
                  <a:lnTo>
                    <a:pt x="1433" y="239598"/>
                  </a:lnTo>
                  <a:lnTo>
                    <a:pt x="111" y="250954"/>
                  </a:lnTo>
                  <a:lnTo>
                    <a:pt x="0" y="262326"/>
                  </a:lnTo>
                  <a:lnTo>
                    <a:pt x="1057" y="273402"/>
                  </a:lnTo>
                  <a:lnTo>
                    <a:pt x="3362" y="283839"/>
                  </a:lnTo>
                  <a:lnTo>
                    <a:pt x="6838" y="293525"/>
                  </a:lnTo>
                  <a:lnTo>
                    <a:pt x="11289" y="302520"/>
                  </a:lnTo>
                  <a:lnTo>
                    <a:pt x="16494" y="310957"/>
                  </a:lnTo>
                  <a:lnTo>
                    <a:pt x="22256" y="318956"/>
                  </a:lnTo>
                  <a:lnTo>
                    <a:pt x="28583" y="326144"/>
                  </a:lnTo>
                  <a:lnTo>
                    <a:pt x="35661" y="331688"/>
                  </a:lnTo>
                  <a:lnTo>
                    <a:pt x="43525" y="335258"/>
                  </a:lnTo>
                  <a:lnTo>
                    <a:pt x="51754" y="336671"/>
                  </a:lnTo>
                  <a:lnTo>
                    <a:pt x="59593" y="335649"/>
                  </a:lnTo>
                  <a:lnTo>
                    <a:pt x="66644" y="332291"/>
                  </a:lnTo>
                  <a:lnTo>
                    <a:pt x="73023" y="326969"/>
                  </a:lnTo>
                  <a:lnTo>
                    <a:pt x="79146" y="320126"/>
                  </a:lnTo>
                  <a:lnTo>
                    <a:pt x="85300" y="312155"/>
                  </a:lnTo>
                  <a:lnTo>
                    <a:pt x="91435" y="303214"/>
                  </a:lnTo>
                  <a:lnTo>
                    <a:pt x="97260" y="293237"/>
                  </a:lnTo>
                  <a:lnTo>
                    <a:pt x="102623" y="282268"/>
                  </a:lnTo>
                  <a:lnTo>
                    <a:pt x="107361" y="270461"/>
                  </a:lnTo>
                  <a:lnTo>
                    <a:pt x="111239" y="258005"/>
                  </a:lnTo>
                  <a:lnTo>
                    <a:pt x="114209" y="245058"/>
                  </a:lnTo>
                  <a:lnTo>
                    <a:pt x="116219" y="231431"/>
                  </a:lnTo>
                  <a:lnTo>
                    <a:pt x="117126" y="216612"/>
                  </a:lnTo>
                  <a:lnTo>
                    <a:pt x="116964" y="200422"/>
                  </a:lnTo>
                  <a:lnTo>
                    <a:pt x="116061" y="183141"/>
                  </a:lnTo>
                  <a:lnTo>
                    <a:pt x="114924" y="165317"/>
                  </a:lnTo>
                  <a:lnTo>
                    <a:pt x="113864" y="147330"/>
                  </a:lnTo>
                  <a:lnTo>
                    <a:pt x="112832" y="129526"/>
                  </a:lnTo>
                  <a:lnTo>
                    <a:pt x="111533" y="112271"/>
                  </a:lnTo>
                  <a:lnTo>
                    <a:pt x="109808" y="95710"/>
                  </a:lnTo>
                  <a:lnTo>
                    <a:pt x="107649" y="79964"/>
                  </a:lnTo>
                  <a:lnTo>
                    <a:pt x="105120" y="65221"/>
                  </a:lnTo>
                  <a:lnTo>
                    <a:pt x="102304" y="51486"/>
                  </a:lnTo>
                  <a:lnTo>
                    <a:pt x="99277" y="38615"/>
                  </a:lnTo>
                  <a:lnTo>
                    <a:pt x="96099" y="26423"/>
                  </a:lnTo>
                  <a:lnTo>
                    <a:pt x="92802" y="14778"/>
                  </a:lnTo>
                  <a:lnTo>
                    <a:pt x="88954" y="5091"/>
                  </a:lnTo>
                  <a:lnTo>
                    <a:pt x="84476" y="0"/>
                  </a:lnTo>
                  <a:lnTo>
                    <a:pt x="80522" y="102"/>
                  </a:lnTo>
                  <a:lnTo>
                    <a:pt x="77847" y="4441"/>
                  </a:lnTo>
                  <a:lnTo>
                    <a:pt x="76600" y="11860"/>
                  </a:lnTo>
                  <a:lnTo>
                    <a:pt x="76449" y="21588"/>
                  </a:lnTo>
                  <a:lnTo>
                    <a:pt x="76828" y="33255"/>
                  </a:lnTo>
                  <a:lnTo>
                    <a:pt x="77355" y="46514"/>
                  </a:lnTo>
                  <a:lnTo>
                    <a:pt x="78017" y="60846"/>
                  </a:lnTo>
                  <a:lnTo>
                    <a:pt x="79063" y="75623"/>
                  </a:lnTo>
                  <a:lnTo>
                    <a:pt x="80617" y="90461"/>
                  </a:lnTo>
                  <a:lnTo>
                    <a:pt x="82661" y="105358"/>
                  </a:lnTo>
                  <a:lnTo>
                    <a:pt x="85112" y="120581"/>
                  </a:lnTo>
                  <a:lnTo>
                    <a:pt x="87874" y="136265"/>
                  </a:lnTo>
                  <a:lnTo>
                    <a:pt x="90866" y="152240"/>
                  </a:lnTo>
                  <a:lnTo>
                    <a:pt x="94020" y="168125"/>
                  </a:lnTo>
                  <a:lnTo>
                    <a:pt x="97293" y="183694"/>
                  </a:lnTo>
                  <a:lnTo>
                    <a:pt x="100811" y="198573"/>
                  </a:lnTo>
                  <a:lnTo>
                    <a:pt x="104859" y="212186"/>
                  </a:lnTo>
                  <a:lnTo>
                    <a:pt x="109543" y="224339"/>
                  </a:lnTo>
                  <a:lnTo>
                    <a:pt x="114706" y="235250"/>
                  </a:lnTo>
                  <a:lnTo>
                    <a:pt x="120621" y="246646"/>
                  </a:lnTo>
                  <a:lnTo>
                    <a:pt x="128926" y="261762"/>
                  </a:lnTo>
                  <a:lnTo>
                    <a:pt x="142414" y="286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83089" y="2905273"/>
              <a:ext cx="153361" cy="172126"/>
            </a:xfrm>
            <a:custGeom>
              <a:avLst/>
              <a:gdLst/>
              <a:ahLst/>
              <a:cxnLst/>
              <a:rect l="0" t="0" r="0" b="0"/>
              <a:pathLst>
                <a:path w="153361" h="172126">
                  <a:moveTo>
                    <a:pt x="93156" y="0"/>
                  </a:moveTo>
                  <a:lnTo>
                    <a:pt x="81488" y="134"/>
                  </a:lnTo>
                  <a:lnTo>
                    <a:pt x="70999" y="1414"/>
                  </a:lnTo>
                  <a:lnTo>
                    <a:pt x="60702" y="4007"/>
                  </a:lnTo>
                  <a:lnTo>
                    <a:pt x="50574" y="7727"/>
                  </a:lnTo>
                  <a:lnTo>
                    <a:pt x="40879" y="12359"/>
                  </a:lnTo>
                  <a:lnTo>
                    <a:pt x="31747" y="17697"/>
                  </a:lnTo>
                  <a:lnTo>
                    <a:pt x="23317" y="23717"/>
                  </a:lnTo>
                  <a:lnTo>
                    <a:pt x="15803" y="30580"/>
                  </a:lnTo>
                  <a:lnTo>
                    <a:pt x="9247" y="38300"/>
                  </a:lnTo>
                  <a:lnTo>
                    <a:pt x="4014" y="46600"/>
                  </a:lnTo>
                  <a:lnTo>
                    <a:pt x="854" y="55017"/>
                  </a:lnTo>
                  <a:lnTo>
                    <a:pt x="0" y="63261"/>
                  </a:lnTo>
                  <a:lnTo>
                    <a:pt x="1545" y="70914"/>
                  </a:lnTo>
                  <a:lnTo>
                    <a:pt x="5699" y="77369"/>
                  </a:lnTo>
                  <a:lnTo>
                    <a:pt x="12304" y="82414"/>
                  </a:lnTo>
                  <a:lnTo>
                    <a:pt x="20788" y="86326"/>
                  </a:lnTo>
                  <a:lnTo>
                    <a:pt x="30376" y="89657"/>
                  </a:lnTo>
                  <a:lnTo>
                    <a:pt x="40519" y="92793"/>
                  </a:lnTo>
                  <a:lnTo>
                    <a:pt x="50918" y="95921"/>
                  </a:lnTo>
                  <a:lnTo>
                    <a:pt x="61425" y="99108"/>
                  </a:lnTo>
                  <a:lnTo>
                    <a:pt x="71970" y="102369"/>
                  </a:lnTo>
                  <a:lnTo>
                    <a:pt x="82526" y="105697"/>
                  </a:lnTo>
                  <a:lnTo>
                    <a:pt x="93081" y="109077"/>
                  </a:lnTo>
                  <a:lnTo>
                    <a:pt x="103626" y="112500"/>
                  </a:lnTo>
                  <a:lnTo>
                    <a:pt x="113998" y="116121"/>
                  </a:lnTo>
                  <a:lnTo>
                    <a:pt x="123890" y="120236"/>
                  </a:lnTo>
                  <a:lnTo>
                    <a:pt x="133160" y="124974"/>
                  </a:lnTo>
                  <a:lnTo>
                    <a:pt x="141350" y="130463"/>
                  </a:lnTo>
                  <a:lnTo>
                    <a:pt x="147641" y="136904"/>
                  </a:lnTo>
                  <a:lnTo>
                    <a:pt x="151742" y="144300"/>
                  </a:lnTo>
                  <a:lnTo>
                    <a:pt x="153360" y="152029"/>
                  </a:lnTo>
                  <a:lnTo>
                    <a:pt x="151950" y="158991"/>
                  </a:lnTo>
                  <a:lnTo>
                    <a:pt x="147513" y="164624"/>
                  </a:lnTo>
                  <a:lnTo>
                    <a:pt x="140315" y="168724"/>
                  </a:lnTo>
                  <a:lnTo>
                    <a:pt x="130608" y="171183"/>
                  </a:lnTo>
                  <a:lnTo>
                    <a:pt x="118801" y="172125"/>
                  </a:lnTo>
                  <a:lnTo>
                    <a:pt x="105846" y="171657"/>
                  </a:lnTo>
                  <a:lnTo>
                    <a:pt x="93085" y="169763"/>
                  </a:lnTo>
                  <a:lnTo>
                    <a:pt x="81264" y="166580"/>
                  </a:lnTo>
                  <a:lnTo>
                    <a:pt x="70843" y="162648"/>
                  </a:lnTo>
                  <a:lnTo>
                    <a:pt x="61252" y="158447"/>
                  </a:lnTo>
                  <a:lnTo>
                    <a:pt x="51660" y="153611"/>
                  </a:lnTo>
                  <a:lnTo>
                    <a:pt x="405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19031" y="2705231"/>
              <a:ext cx="15143" cy="347442"/>
            </a:xfrm>
            <a:custGeom>
              <a:avLst/>
              <a:gdLst/>
              <a:ahLst/>
              <a:cxnLst/>
              <a:rect l="0" t="0" r="0" b="0"/>
              <a:pathLst>
                <a:path w="15143" h="347442">
                  <a:moveTo>
                    <a:pt x="4613" y="0"/>
                  </a:moveTo>
                  <a:lnTo>
                    <a:pt x="1814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7" y="66289"/>
                  </a:lnTo>
                  <a:lnTo>
                    <a:pt x="2142" y="83265"/>
                  </a:lnTo>
                  <a:lnTo>
                    <a:pt x="2826" y="101366"/>
                  </a:lnTo>
                  <a:lnTo>
                    <a:pt x="3352" y="120335"/>
                  </a:lnTo>
                  <a:lnTo>
                    <a:pt x="3743" y="139937"/>
                  </a:lnTo>
                  <a:lnTo>
                    <a:pt x="4191" y="159826"/>
                  </a:lnTo>
                  <a:lnTo>
                    <a:pt x="5031" y="179556"/>
                  </a:lnTo>
                  <a:lnTo>
                    <a:pt x="6412" y="198896"/>
                  </a:lnTo>
                  <a:lnTo>
                    <a:pt x="8154" y="217646"/>
                  </a:lnTo>
                  <a:lnTo>
                    <a:pt x="9864" y="235550"/>
                  </a:lnTo>
                  <a:lnTo>
                    <a:pt x="11307" y="252553"/>
                  </a:lnTo>
                  <a:lnTo>
                    <a:pt x="12430" y="268740"/>
                  </a:lnTo>
                  <a:lnTo>
                    <a:pt x="13380" y="286140"/>
                  </a:lnTo>
                  <a:lnTo>
                    <a:pt x="14236" y="309635"/>
                  </a:lnTo>
                  <a:lnTo>
                    <a:pt x="1514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97302" y="2831573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209363" y="0"/>
                  </a:lnTo>
                  <a:lnTo>
                    <a:pt x="198235" y="0"/>
                  </a:lnTo>
                  <a:lnTo>
                    <a:pt x="186631" y="0"/>
                  </a:lnTo>
                  <a:lnTo>
                    <a:pt x="174298" y="0"/>
                  </a:lnTo>
                  <a:lnTo>
                    <a:pt x="160989" y="0"/>
                  </a:lnTo>
                  <a:lnTo>
                    <a:pt x="146680" y="0"/>
                  </a:lnTo>
                  <a:lnTo>
                    <a:pt x="131503" y="0"/>
                  </a:lnTo>
                  <a:lnTo>
                    <a:pt x="115642" y="0"/>
                  </a:lnTo>
                  <a:lnTo>
                    <a:pt x="99279" y="0"/>
                  </a:lnTo>
                  <a:lnTo>
                    <a:pt x="82741" y="0"/>
                  </a:lnTo>
                  <a:lnTo>
                    <a:pt x="64554" y="0"/>
                  </a:lnTo>
                  <a:lnTo>
                    <a:pt x="397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09102" y="2894744"/>
              <a:ext cx="95179" cy="154110"/>
            </a:xfrm>
            <a:custGeom>
              <a:avLst/>
              <a:gdLst/>
              <a:ahLst/>
              <a:cxnLst/>
              <a:rect l="0" t="0" r="0" b="0"/>
              <a:pathLst>
                <a:path w="95179" h="154110">
                  <a:moveTo>
                    <a:pt x="9299" y="31586"/>
                  </a:moveTo>
                  <a:lnTo>
                    <a:pt x="6432" y="40454"/>
                  </a:lnTo>
                  <a:lnTo>
                    <a:pt x="4290" y="49441"/>
                  </a:lnTo>
                  <a:lnTo>
                    <a:pt x="2687" y="59436"/>
                  </a:lnTo>
                  <a:lnTo>
                    <a:pt x="1507" y="70417"/>
                  </a:lnTo>
                  <a:lnTo>
                    <a:pt x="658" y="82228"/>
                  </a:lnTo>
                  <a:lnTo>
                    <a:pt x="69" y="94677"/>
                  </a:lnTo>
                  <a:lnTo>
                    <a:pt x="0" y="107270"/>
                  </a:lnTo>
                  <a:lnTo>
                    <a:pt x="1013" y="119254"/>
                  </a:lnTo>
                  <a:lnTo>
                    <a:pt x="3331" y="130256"/>
                  </a:lnTo>
                  <a:lnTo>
                    <a:pt x="7024" y="139774"/>
                  </a:lnTo>
                  <a:lnTo>
                    <a:pt x="12177" y="147038"/>
                  </a:lnTo>
                  <a:lnTo>
                    <a:pt x="18678" y="151836"/>
                  </a:lnTo>
                  <a:lnTo>
                    <a:pt x="26128" y="154109"/>
                  </a:lnTo>
                  <a:lnTo>
                    <a:pt x="33958" y="153681"/>
                  </a:lnTo>
                  <a:lnTo>
                    <a:pt x="41811" y="150728"/>
                  </a:lnTo>
                  <a:lnTo>
                    <a:pt x="49539" y="145682"/>
                  </a:lnTo>
                  <a:lnTo>
                    <a:pt x="57107" y="139024"/>
                  </a:lnTo>
                  <a:lnTo>
                    <a:pt x="64526" y="131179"/>
                  </a:lnTo>
                  <a:lnTo>
                    <a:pt x="71660" y="122322"/>
                  </a:lnTo>
                  <a:lnTo>
                    <a:pt x="78233" y="112401"/>
                  </a:lnTo>
                  <a:lnTo>
                    <a:pt x="84128" y="101473"/>
                  </a:lnTo>
                  <a:lnTo>
                    <a:pt x="89071" y="89865"/>
                  </a:lnTo>
                  <a:lnTo>
                    <a:pt x="92561" y="78074"/>
                  </a:lnTo>
                  <a:lnTo>
                    <a:pt x="94466" y="66405"/>
                  </a:lnTo>
                  <a:lnTo>
                    <a:pt x="95114" y="55033"/>
                  </a:lnTo>
                  <a:lnTo>
                    <a:pt x="95178" y="42762"/>
                  </a:lnTo>
                  <a:lnTo>
                    <a:pt x="94664" y="26283"/>
                  </a:lnTo>
                  <a:lnTo>
                    <a:pt x="935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82503" y="2890141"/>
              <a:ext cx="109640" cy="131109"/>
            </a:xfrm>
            <a:custGeom>
              <a:avLst/>
              <a:gdLst/>
              <a:ahLst/>
              <a:cxnLst/>
              <a:rect l="0" t="0" r="0" b="0"/>
              <a:pathLst>
                <a:path w="109640" h="131109">
                  <a:moveTo>
                    <a:pt x="78053" y="4603"/>
                  </a:moveTo>
                  <a:lnTo>
                    <a:pt x="69252" y="1803"/>
                  </a:lnTo>
                  <a:lnTo>
                    <a:pt x="60905" y="302"/>
                  </a:lnTo>
                  <a:lnTo>
                    <a:pt x="52211" y="0"/>
                  </a:lnTo>
                  <a:lnTo>
                    <a:pt x="43263" y="852"/>
                  </a:lnTo>
                  <a:lnTo>
                    <a:pt x="34416" y="2968"/>
                  </a:lnTo>
                  <a:lnTo>
                    <a:pt x="25887" y="6299"/>
                  </a:lnTo>
                  <a:lnTo>
                    <a:pt x="18044" y="10980"/>
                  </a:lnTo>
                  <a:lnTo>
                    <a:pt x="11463" y="17396"/>
                  </a:lnTo>
                  <a:lnTo>
                    <a:pt x="6344" y="25596"/>
                  </a:lnTo>
                  <a:lnTo>
                    <a:pt x="2722" y="35185"/>
                  </a:lnTo>
                  <a:lnTo>
                    <a:pt x="650" y="45531"/>
                  </a:lnTo>
                  <a:lnTo>
                    <a:pt x="0" y="56190"/>
                  </a:lnTo>
                  <a:lnTo>
                    <a:pt x="680" y="66938"/>
                  </a:lnTo>
                  <a:lnTo>
                    <a:pt x="2723" y="77679"/>
                  </a:lnTo>
                  <a:lnTo>
                    <a:pt x="6024" y="88374"/>
                  </a:lnTo>
                  <a:lnTo>
                    <a:pt x="10527" y="98690"/>
                  </a:lnTo>
                  <a:lnTo>
                    <a:pt x="16298" y="108019"/>
                  </a:lnTo>
                  <a:lnTo>
                    <a:pt x="23254" y="116100"/>
                  </a:lnTo>
                  <a:lnTo>
                    <a:pt x="31195" y="122680"/>
                  </a:lnTo>
                  <a:lnTo>
                    <a:pt x="39897" y="127352"/>
                  </a:lnTo>
                  <a:lnTo>
                    <a:pt x="49151" y="130084"/>
                  </a:lnTo>
                  <a:lnTo>
                    <a:pt x="58727" y="131108"/>
                  </a:lnTo>
                  <a:lnTo>
                    <a:pt x="69516" y="130730"/>
                  </a:lnTo>
                  <a:lnTo>
                    <a:pt x="84696" y="127800"/>
                  </a:lnTo>
                  <a:lnTo>
                    <a:pt x="109639" y="120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34256" y="2757874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6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7"/>
                  </a:lnTo>
                  <a:lnTo>
                    <a:pt x="0" y="121824"/>
                  </a:lnTo>
                  <a:lnTo>
                    <a:pt x="0" y="138389"/>
                  </a:lnTo>
                  <a:lnTo>
                    <a:pt x="0" y="154735"/>
                  </a:lnTo>
                  <a:lnTo>
                    <a:pt x="0" y="170654"/>
                  </a:lnTo>
                  <a:lnTo>
                    <a:pt x="0" y="186123"/>
                  </a:lnTo>
                  <a:lnTo>
                    <a:pt x="0" y="201204"/>
                  </a:lnTo>
                  <a:lnTo>
                    <a:pt x="5" y="215963"/>
                  </a:lnTo>
                  <a:lnTo>
                    <a:pt x="206" y="229874"/>
                  </a:lnTo>
                  <a:lnTo>
                    <a:pt x="1108" y="243184"/>
                  </a:lnTo>
                  <a:lnTo>
                    <a:pt x="3906" y="257064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66867" y="2831573"/>
              <a:ext cx="93732" cy="210571"/>
            </a:xfrm>
            <a:custGeom>
              <a:avLst/>
              <a:gdLst/>
              <a:ahLst/>
              <a:cxnLst/>
              <a:rect l="0" t="0" r="0" b="0"/>
              <a:pathLst>
                <a:path w="93732" h="210571">
                  <a:moveTo>
                    <a:pt x="83202" y="0"/>
                  </a:moveTo>
                  <a:lnTo>
                    <a:pt x="77335" y="5868"/>
                  </a:lnTo>
                  <a:lnTo>
                    <a:pt x="71771" y="11432"/>
                  </a:lnTo>
                  <a:lnTo>
                    <a:pt x="65971" y="17231"/>
                  </a:lnTo>
                  <a:lnTo>
                    <a:pt x="59891" y="23312"/>
                  </a:lnTo>
                  <a:lnTo>
                    <a:pt x="53561" y="29642"/>
                  </a:lnTo>
                  <a:lnTo>
                    <a:pt x="47032" y="36170"/>
                  </a:lnTo>
                  <a:lnTo>
                    <a:pt x="40357" y="42846"/>
                  </a:lnTo>
                  <a:lnTo>
                    <a:pt x="33574" y="49628"/>
                  </a:lnTo>
                  <a:lnTo>
                    <a:pt x="26721" y="56491"/>
                  </a:lnTo>
                  <a:lnTo>
                    <a:pt x="19984" y="63573"/>
                  </a:lnTo>
                  <a:lnTo>
                    <a:pt x="13687" y="71166"/>
                  </a:lnTo>
                  <a:lnTo>
                    <a:pt x="7985" y="79389"/>
                  </a:lnTo>
                  <a:lnTo>
                    <a:pt x="3344" y="88200"/>
                  </a:lnTo>
                  <a:lnTo>
                    <a:pt x="589" y="97493"/>
                  </a:lnTo>
                  <a:lnTo>
                    <a:pt x="0" y="107149"/>
                  </a:lnTo>
                  <a:lnTo>
                    <a:pt x="1386" y="116903"/>
                  </a:lnTo>
                  <a:lnTo>
                    <a:pt x="4367" y="126372"/>
                  </a:lnTo>
                  <a:lnTo>
                    <a:pt x="8560" y="135367"/>
                  </a:lnTo>
                  <a:lnTo>
                    <a:pt x="13795" y="143881"/>
                  </a:lnTo>
                  <a:lnTo>
                    <a:pt x="20124" y="151985"/>
                  </a:lnTo>
                  <a:lnTo>
                    <a:pt x="27482" y="159772"/>
                  </a:lnTo>
                  <a:lnTo>
                    <a:pt x="35539" y="167325"/>
                  </a:lnTo>
                  <a:lnTo>
                    <a:pt x="43793" y="174711"/>
                  </a:lnTo>
                  <a:lnTo>
                    <a:pt x="51933" y="181970"/>
                  </a:lnTo>
                  <a:lnTo>
                    <a:pt x="59741" y="188837"/>
                  </a:lnTo>
                  <a:lnTo>
                    <a:pt x="67875" y="195419"/>
                  </a:lnTo>
                  <a:lnTo>
                    <a:pt x="78164" y="202297"/>
                  </a:lnTo>
                  <a:lnTo>
                    <a:pt x="9373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26523" y="2747345"/>
              <a:ext cx="28873" cy="284271"/>
            </a:xfrm>
            <a:custGeom>
              <a:avLst/>
              <a:gdLst/>
              <a:ahLst/>
              <a:cxnLst/>
              <a:rect l="0" t="0" r="0" b="0"/>
              <a:pathLst>
                <a:path w="28873" h="284271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9" y="34467"/>
                  </a:lnTo>
                  <a:lnTo>
                    <a:pt x="201" y="46801"/>
                  </a:lnTo>
                  <a:lnTo>
                    <a:pt x="0" y="60109"/>
                  </a:lnTo>
                  <a:lnTo>
                    <a:pt x="656" y="74419"/>
                  </a:lnTo>
                  <a:lnTo>
                    <a:pt x="2068" y="89596"/>
                  </a:lnTo>
                  <a:lnTo>
                    <a:pt x="4080" y="105458"/>
                  </a:lnTo>
                  <a:lnTo>
                    <a:pt x="6538" y="121829"/>
                  </a:lnTo>
                  <a:lnTo>
                    <a:pt x="9153" y="138566"/>
                  </a:lnTo>
                  <a:lnTo>
                    <a:pt x="11521" y="155561"/>
                  </a:lnTo>
                  <a:lnTo>
                    <a:pt x="13447" y="172724"/>
                  </a:lnTo>
                  <a:lnTo>
                    <a:pt x="15077" y="189673"/>
                  </a:lnTo>
                  <a:lnTo>
                    <a:pt x="16787" y="205754"/>
                  </a:lnTo>
                  <a:lnTo>
                    <a:pt x="18787" y="220672"/>
                  </a:lnTo>
                  <a:lnTo>
                    <a:pt x="20971" y="234219"/>
                  </a:lnTo>
                  <a:lnTo>
                    <a:pt x="23215" y="247531"/>
                  </a:lnTo>
                  <a:lnTo>
                    <a:pt x="25717" y="262895"/>
                  </a:lnTo>
                  <a:lnTo>
                    <a:pt x="2887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39582" y="2863159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67250" y="2933"/>
                  </a:lnTo>
                  <a:lnTo>
                    <a:pt x="156120" y="5716"/>
                  </a:lnTo>
                  <a:lnTo>
                    <a:pt x="144522" y="8615"/>
                  </a:lnTo>
                  <a:lnTo>
                    <a:pt x="132361" y="11656"/>
                  </a:lnTo>
                  <a:lnTo>
                    <a:pt x="119701" y="14821"/>
                  </a:lnTo>
                  <a:lnTo>
                    <a:pt x="106644" y="18084"/>
                  </a:lnTo>
                  <a:lnTo>
                    <a:pt x="93292" y="21423"/>
                  </a:lnTo>
                  <a:lnTo>
                    <a:pt x="79727" y="24814"/>
                  </a:lnTo>
                  <a:lnTo>
                    <a:pt x="66026" y="28243"/>
                  </a:lnTo>
                  <a:lnTo>
                    <a:pt x="52648" y="31738"/>
                  </a:lnTo>
                  <a:lnTo>
                    <a:pt x="39020" y="35821"/>
                  </a:lnTo>
                  <a:lnTo>
                    <a:pt x="22824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24437" y="2905273"/>
              <a:ext cx="100359" cy="127069"/>
            </a:xfrm>
            <a:custGeom>
              <a:avLst/>
              <a:gdLst/>
              <a:ahLst/>
              <a:cxnLst/>
              <a:rect l="0" t="0" r="0" b="0"/>
              <a:pathLst>
                <a:path w="100359" h="127069">
                  <a:moveTo>
                    <a:pt x="46772" y="21057"/>
                  </a:moveTo>
                  <a:lnTo>
                    <a:pt x="35238" y="24124"/>
                  </a:lnTo>
                  <a:lnTo>
                    <a:pt x="26029" y="28187"/>
                  </a:lnTo>
                  <a:lnTo>
                    <a:pt x="18326" y="33684"/>
                  </a:lnTo>
                  <a:lnTo>
                    <a:pt x="11917" y="40617"/>
                  </a:lnTo>
                  <a:lnTo>
                    <a:pt x="6854" y="49063"/>
                  </a:lnTo>
                  <a:lnTo>
                    <a:pt x="3060" y="58904"/>
                  </a:lnTo>
                  <a:lnTo>
                    <a:pt x="650" y="69570"/>
                  </a:lnTo>
                  <a:lnTo>
                    <a:pt x="0" y="80175"/>
                  </a:lnTo>
                  <a:lnTo>
                    <a:pt x="1158" y="90219"/>
                  </a:lnTo>
                  <a:lnTo>
                    <a:pt x="4053" y="99417"/>
                  </a:lnTo>
                  <a:lnTo>
                    <a:pt x="8661" y="107521"/>
                  </a:lnTo>
                  <a:lnTo>
                    <a:pt x="14798" y="114516"/>
                  </a:lnTo>
                  <a:lnTo>
                    <a:pt x="22172" y="120230"/>
                  </a:lnTo>
                  <a:lnTo>
                    <a:pt x="30483" y="124254"/>
                  </a:lnTo>
                  <a:lnTo>
                    <a:pt x="39477" y="126514"/>
                  </a:lnTo>
                  <a:lnTo>
                    <a:pt x="48955" y="127068"/>
                  </a:lnTo>
                  <a:lnTo>
                    <a:pt x="58770" y="125929"/>
                  </a:lnTo>
                  <a:lnTo>
                    <a:pt x="68801" y="123265"/>
                  </a:lnTo>
                  <a:lnTo>
                    <a:pt x="78486" y="119037"/>
                  </a:lnTo>
                  <a:lnTo>
                    <a:pt x="86850" y="112927"/>
                  </a:lnTo>
                  <a:lnTo>
                    <a:pt x="93464" y="104933"/>
                  </a:lnTo>
                  <a:lnTo>
                    <a:pt x="98072" y="95481"/>
                  </a:lnTo>
                  <a:lnTo>
                    <a:pt x="100348" y="85228"/>
                  </a:lnTo>
                  <a:lnTo>
                    <a:pt x="100358" y="74636"/>
                  </a:lnTo>
                  <a:lnTo>
                    <a:pt x="98452" y="64102"/>
                  </a:lnTo>
                  <a:lnTo>
                    <a:pt x="95054" y="54036"/>
                  </a:lnTo>
                  <a:lnTo>
                    <a:pt x="90560" y="44608"/>
                  </a:lnTo>
                  <a:lnTo>
                    <a:pt x="85396" y="35900"/>
                  </a:lnTo>
                  <a:lnTo>
                    <a:pt x="79417" y="27048"/>
                  </a:lnTo>
                  <a:lnTo>
                    <a:pt x="70985" y="16160"/>
                  </a:lnTo>
                  <a:lnTo>
                    <a:pt x="573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734422" y="2897454"/>
              <a:ext cx="221099" cy="81519"/>
            </a:xfrm>
            <a:custGeom>
              <a:avLst/>
              <a:gdLst/>
              <a:ahLst/>
              <a:cxnLst/>
              <a:rect l="0" t="0" r="0" b="0"/>
              <a:pathLst>
                <a:path w="221099" h="81519">
                  <a:moveTo>
                    <a:pt x="0" y="28876"/>
                  </a:moveTo>
                  <a:lnTo>
                    <a:pt x="67" y="40611"/>
                  </a:lnTo>
                  <a:lnTo>
                    <a:pt x="707" y="51740"/>
                  </a:lnTo>
                  <a:lnTo>
                    <a:pt x="2007" y="63236"/>
                  </a:lnTo>
                  <a:lnTo>
                    <a:pt x="4020" y="71591"/>
                  </a:lnTo>
                  <a:lnTo>
                    <a:pt x="6296" y="72599"/>
                  </a:lnTo>
                  <a:lnTo>
                    <a:pt x="7970" y="68051"/>
                  </a:lnTo>
                  <a:lnTo>
                    <a:pt x="9176" y="60012"/>
                  </a:lnTo>
                  <a:lnTo>
                    <a:pt x="10435" y="49803"/>
                  </a:lnTo>
                  <a:lnTo>
                    <a:pt x="12060" y="38254"/>
                  </a:lnTo>
                  <a:lnTo>
                    <a:pt x="14617" y="26683"/>
                  </a:lnTo>
                  <a:lnTo>
                    <a:pt x="18988" y="16933"/>
                  </a:lnTo>
                  <a:lnTo>
                    <a:pt x="25473" y="9863"/>
                  </a:lnTo>
                  <a:lnTo>
                    <a:pt x="33571" y="5924"/>
                  </a:lnTo>
                  <a:lnTo>
                    <a:pt x="42301" y="5613"/>
                  </a:lnTo>
                  <a:lnTo>
                    <a:pt x="51012" y="8809"/>
                  </a:lnTo>
                  <a:lnTo>
                    <a:pt x="59280" y="14799"/>
                  </a:lnTo>
                  <a:lnTo>
                    <a:pt x="66745" y="22612"/>
                  </a:lnTo>
                  <a:lnTo>
                    <a:pt x="73317" y="31494"/>
                  </a:lnTo>
                  <a:lnTo>
                    <a:pt x="79279" y="40169"/>
                  </a:lnTo>
                  <a:lnTo>
                    <a:pt x="85941" y="46566"/>
                  </a:lnTo>
                  <a:lnTo>
                    <a:pt x="93498" y="49267"/>
                  </a:lnTo>
                  <a:lnTo>
                    <a:pt x="99972" y="47969"/>
                  </a:lnTo>
                  <a:lnTo>
                    <a:pt x="104845" y="43208"/>
                  </a:lnTo>
                  <a:lnTo>
                    <a:pt x="108657" y="36074"/>
                  </a:lnTo>
                  <a:lnTo>
                    <a:pt x="112367" y="27891"/>
                  </a:lnTo>
                  <a:lnTo>
                    <a:pt x="116538" y="19503"/>
                  </a:lnTo>
                  <a:lnTo>
                    <a:pt x="121660" y="11766"/>
                  </a:lnTo>
                  <a:lnTo>
                    <a:pt x="128311" y="5709"/>
                  </a:lnTo>
                  <a:lnTo>
                    <a:pt x="136634" y="1725"/>
                  </a:lnTo>
                  <a:lnTo>
                    <a:pt x="146120" y="0"/>
                  </a:lnTo>
                  <a:lnTo>
                    <a:pt x="155857" y="796"/>
                  </a:lnTo>
                  <a:lnTo>
                    <a:pt x="165280" y="3994"/>
                  </a:lnTo>
                  <a:lnTo>
                    <a:pt x="174044" y="9205"/>
                  </a:lnTo>
                  <a:lnTo>
                    <a:pt x="181849" y="15973"/>
                  </a:lnTo>
                  <a:lnTo>
                    <a:pt x="188649" y="23887"/>
                  </a:lnTo>
                  <a:lnTo>
                    <a:pt x="194569" y="32621"/>
                  </a:lnTo>
                  <a:lnTo>
                    <a:pt x="199796" y="41926"/>
                  </a:lnTo>
                  <a:lnTo>
                    <a:pt x="204519" y="51625"/>
                  </a:lnTo>
                  <a:lnTo>
                    <a:pt x="209193" y="61504"/>
                  </a:lnTo>
                  <a:lnTo>
                    <a:pt x="214397" y="71501"/>
                  </a:lnTo>
                  <a:lnTo>
                    <a:pt x="221098" y="81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008162" y="2894744"/>
              <a:ext cx="63173" cy="84229"/>
            </a:xfrm>
            <a:custGeom>
              <a:avLst/>
              <a:gdLst/>
              <a:ahLst/>
              <a:cxnLst/>
              <a:rect l="0" t="0" r="0" b="0"/>
              <a:pathLst>
                <a:path w="63173" h="84229">
                  <a:moveTo>
                    <a:pt x="0" y="0"/>
                  </a:moveTo>
                  <a:lnTo>
                    <a:pt x="3002" y="8734"/>
                  </a:lnTo>
                  <a:lnTo>
                    <a:pt x="6424" y="16441"/>
                  </a:lnTo>
                  <a:lnTo>
                    <a:pt x="10621" y="23843"/>
                  </a:lnTo>
                  <a:lnTo>
                    <a:pt x="15520" y="31104"/>
                  </a:lnTo>
                  <a:lnTo>
                    <a:pt x="21001" y="38283"/>
                  </a:lnTo>
                  <a:lnTo>
                    <a:pt x="26927" y="45404"/>
                  </a:lnTo>
                  <a:lnTo>
                    <a:pt x="33068" y="52375"/>
                  </a:lnTo>
                  <a:lnTo>
                    <a:pt x="39816" y="59782"/>
                  </a:lnTo>
                  <a:lnTo>
                    <a:pt x="48878" y="69394"/>
                  </a:lnTo>
                  <a:lnTo>
                    <a:pt x="63172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997634" y="2863159"/>
              <a:ext cx="136871" cy="400083"/>
            </a:xfrm>
            <a:custGeom>
              <a:avLst/>
              <a:gdLst/>
              <a:ahLst/>
              <a:cxnLst/>
              <a:rect l="0" t="0" r="0" b="0"/>
              <a:pathLst>
                <a:path w="136871" h="400083">
                  <a:moveTo>
                    <a:pt x="136870" y="0"/>
                  </a:moveTo>
                  <a:lnTo>
                    <a:pt x="131070" y="8868"/>
                  </a:lnTo>
                  <a:lnTo>
                    <a:pt x="126145" y="17855"/>
                  </a:lnTo>
                  <a:lnTo>
                    <a:pt x="121639" y="27850"/>
                  </a:lnTo>
                  <a:lnTo>
                    <a:pt x="117244" y="38831"/>
                  </a:lnTo>
                  <a:lnTo>
                    <a:pt x="112583" y="50642"/>
                  </a:lnTo>
                  <a:lnTo>
                    <a:pt x="107473" y="63096"/>
                  </a:lnTo>
                  <a:lnTo>
                    <a:pt x="102068" y="75861"/>
                  </a:lnTo>
                  <a:lnTo>
                    <a:pt x="96744" y="88494"/>
                  </a:lnTo>
                  <a:lnTo>
                    <a:pt x="91719" y="100767"/>
                  </a:lnTo>
                  <a:lnTo>
                    <a:pt x="87041" y="112802"/>
                  </a:lnTo>
                  <a:lnTo>
                    <a:pt x="82672" y="124956"/>
                  </a:lnTo>
                  <a:lnTo>
                    <a:pt x="78545" y="137428"/>
                  </a:lnTo>
                  <a:lnTo>
                    <a:pt x="74435" y="150094"/>
                  </a:lnTo>
                  <a:lnTo>
                    <a:pt x="69983" y="162604"/>
                  </a:lnTo>
                  <a:lnTo>
                    <a:pt x="65024" y="174772"/>
                  </a:lnTo>
                  <a:lnTo>
                    <a:pt x="59725" y="186893"/>
                  </a:lnTo>
                  <a:lnTo>
                    <a:pt x="54475" y="199631"/>
                  </a:lnTo>
                  <a:lnTo>
                    <a:pt x="49500" y="213305"/>
                  </a:lnTo>
                  <a:lnTo>
                    <a:pt x="44856" y="227591"/>
                  </a:lnTo>
                  <a:lnTo>
                    <a:pt x="40510" y="241727"/>
                  </a:lnTo>
                  <a:lnTo>
                    <a:pt x="36404" y="255277"/>
                  </a:lnTo>
                  <a:lnTo>
                    <a:pt x="32477" y="268308"/>
                  </a:lnTo>
                  <a:lnTo>
                    <a:pt x="28680" y="281198"/>
                  </a:lnTo>
                  <a:lnTo>
                    <a:pt x="24973" y="294197"/>
                  </a:lnTo>
                  <a:lnTo>
                    <a:pt x="21330" y="307231"/>
                  </a:lnTo>
                  <a:lnTo>
                    <a:pt x="17730" y="319996"/>
                  </a:lnTo>
                  <a:lnTo>
                    <a:pt x="14165" y="332325"/>
                  </a:lnTo>
                  <a:lnTo>
                    <a:pt x="10776" y="344144"/>
                  </a:lnTo>
                  <a:lnTo>
                    <a:pt x="7519" y="356764"/>
                  </a:lnTo>
                  <a:lnTo>
                    <a:pt x="4109" y="373527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296246" y="2833049"/>
              <a:ext cx="196228" cy="174389"/>
            </a:xfrm>
            <a:custGeom>
              <a:avLst/>
              <a:gdLst/>
              <a:ahLst/>
              <a:cxnLst/>
              <a:rect l="0" t="0" r="0" b="0"/>
              <a:pathLst>
                <a:path w="196228" h="174389">
                  <a:moveTo>
                    <a:pt x="90942" y="82752"/>
                  </a:moveTo>
                  <a:lnTo>
                    <a:pt x="93742" y="73951"/>
                  </a:lnTo>
                  <a:lnTo>
                    <a:pt x="95244" y="65604"/>
                  </a:lnTo>
                  <a:lnTo>
                    <a:pt x="95546" y="56910"/>
                  </a:lnTo>
                  <a:lnTo>
                    <a:pt x="94694" y="47962"/>
                  </a:lnTo>
                  <a:lnTo>
                    <a:pt x="92577" y="39115"/>
                  </a:lnTo>
                  <a:lnTo>
                    <a:pt x="89251" y="30581"/>
                  </a:lnTo>
                  <a:lnTo>
                    <a:pt x="84743" y="22566"/>
                  </a:lnTo>
                  <a:lnTo>
                    <a:pt x="78975" y="15337"/>
                  </a:lnTo>
                  <a:lnTo>
                    <a:pt x="72028" y="8973"/>
                  </a:lnTo>
                  <a:lnTo>
                    <a:pt x="64264" y="3871"/>
                  </a:lnTo>
                  <a:lnTo>
                    <a:pt x="56216" y="799"/>
                  </a:lnTo>
                  <a:lnTo>
                    <a:pt x="48218" y="0"/>
                  </a:lnTo>
                  <a:lnTo>
                    <a:pt x="40561" y="1413"/>
                  </a:lnTo>
                  <a:lnTo>
                    <a:pt x="33572" y="4944"/>
                  </a:lnTo>
                  <a:lnTo>
                    <a:pt x="27355" y="10323"/>
                  </a:lnTo>
                  <a:lnTo>
                    <a:pt x="21842" y="17339"/>
                  </a:lnTo>
                  <a:lnTo>
                    <a:pt x="16897" y="25934"/>
                  </a:lnTo>
                  <a:lnTo>
                    <a:pt x="12386" y="35938"/>
                  </a:lnTo>
                  <a:lnTo>
                    <a:pt x="8353" y="47246"/>
                  </a:lnTo>
                  <a:lnTo>
                    <a:pt x="5017" y="59892"/>
                  </a:lnTo>
                  <a:lnTo>
                    <a:pt x="2442" y="73762"/>
                  </a:lnTo>
                  <a:lnTo>
                    <a:pt x="712" y="88312"/>
                  </a:lnTo>
                  <a:lnTo>
                    <a:pt x="0" y="102692"/>
                  </a:lnTo>
                  <a:lnTo>
                    <a:pt x="306" y="116430"/>
                  </a:lnTo>
                  <a:lnTo>
                    <a:pt x="1648" y="129263"/>
                  </a:lnTo>
                  <a:lnTo>
                    <a:pt x="4144" y="140963"/>
                  </a:lnTo>
                  <a:lnTo>
                    <a:pt x="7753" y="151521"/>
                  </a:lnTo>
                  <a:lnTo>
                    <a:pt x="12463" y="160612"/>
                  </a:lnTo>
                  <a:lnTo>
                    <a:pt x="18374" y="167523"/>
                  </a:lnTo>
                  <a:lnTo>
                    <a:pt x="25421" y="172057"/>
                  </a:lnTo>
                  <a:lnTo>
                    <a:pt x="33250" y="174307"/>
                  </a:lnTo>
                  <a:lnTo>
                    <a:pt x="41346" y="174388"/>
                  </a:lnTo>
                  <a:lnTo>
                    <a:pt x="49376" y="172588"/>
                  </a:lnTo>
                  <a:lnTo>
                    <a:pt x="57054" y="169128"/>
                  </a:lnTo>
                  <a:lnTo>
                    <a:pt x="64057" y="164073"/>
                  </a:lnTo>
                  <a:lnTo>
                    <a:pt x="70282" y="157605"/>
                  </a:lnTo>
                  <a:lnTo>
                    <a:pt x="75801" y="149993"/>
                  </a:lnTo>
                  <a:lnTo>
                    <a:pt x="80751" y="141514"/>
                  </a:lnTo>
                  <a:lnTo>
                    <a:pt x="85270" y="132400"/>
                  </a:lnTo>
                  <a:lnTo>
                    <a:pt x="89476" y="122670"/>
                  </a:lnTo>
                  <a:lnTo>
                    <a:pt x="93463" y="112154"/>
                  </a:lnTo>
                  <a:lnTo>
                    <a:pt x="97302" y="100887"/>
                  </a:lnTo>
                  <a:lnTo>
                    <a:pt x="101242" y="91390"/>
                  </a:lnTo>
                  <a:lnTo>
                    <a:pt x="105300" y="87269"/>
                  </a:lnTo>
                  <a:lnTo>
                    <a:pt x="109248" y="88304"/>
                  </a:lnTo>
                  <a:lnTo>
                    <a:pt x="113429" y="92906"/>
                  </a:lnTo>
                  <a:lnTo>
                    <a:pt x="118106" y="99580"/>
                  </a:lnTo>
                  <a:lnTo>
                    <a:pt x="123327" y="107151"/>
                  </a:lnTo>
                  <a:lnTo>
                    <a:pt x="129032" y="114958"/>
                  </a:lnTo>
                  <a:lnTo>
                    <a:pt x="135285" y="122550"/>
                  </a:lnTo>
                  <a:lnTo>
                    <a:pt x="142297" y="129527"/>
                  </a:lnTo>
                  <a:lnTo>
                    <a:pt x="150109" y="135746"/>
                  </a:lnTo>
                  <a:lnTo>
                    <a:pt x="158361" y="141116"/>
                  </a:lnTo>
                  <a:lnTo>
                    <a:pt x="167296" y="146010"/>
                  </a:lnTo>
                  <a:lnTo>
                    <a:pt x="178817" y="150858"/>
                  </a:lnTo>
                  <a:lnTo>
                    <a:pt x="196227" y="156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85577" y="2828821"/>
              <a:ext cx="164825" cy="160681"/>
            </a:xfrm>
            <a:custGeom>
              <a:avLst/>
              <a:gdLst/>
              <a:ahLst/>
              <a:cxnLst/>
              <a:rect l="0" t="0" r="0" b="0"/>
              <a:pathLst>
                <a:path w="164825" h="160681">
                  <a:moveTo>
                    <a:pt x="17425" y="65923"/>
                  </a:moveTo>
                  <a:lnTo>
                    <a:pt x="14625" y="77658"/>
                  </a:lnTo>
                  <a:lnTo>
                    <a:pt x="13124" y="88787"/>
                  </a:lnTo>
                  <a:lnTo>
                    <a:pt x="12818" y="100381"/>
                  </a:lnTo>
                  <a:lnTo>
                    <a:pt x="13497" y="112369"/>
                  </a:lnTo>
                  <a:lnTo>
                    <a:pt x="14964" y="124381"/>
                  </a:lnTo>
                  <a:lnTo>
                    <a:pt x="16993" y="136115"/>
                  </a:lnTo>
                  <a:lnTo>
                    <a:pt x="18044" y="145083"/>
                  </a:lnTo>
                  <a:lnTo>
                    <a:pt x="16680" y="148004"/>
                  </a:lnTo>
                  <a:lnTo>
                    <a:pt x="13976" y="145449"/>
                  </a:lnTo>
                  <a:lnTo>
                    <a:pt x="10715" y="138989"/>
                  </a:lnTo>
                  <a:lnTo>
                    <a:pt x="7405" y="129760"/>
                  </a:lnTo>
                  <a:lnTo>
                    <a:pt x="4496" y="118350"/>
                  </a:lnTo>
                  <a:lnTo>
                    <a:pt x="2179" y="105224"/>
                  </a:lnTo>
                  <a:lnTo>
                    <a:pt x="611" y="90961"/>
                  </a:lnTo>
                  <a:lnTo>
                    <a:pt x="0" y="76221"/>
                  </a:lnTo>
                  <a:lnTo>
                    <a:pt x="370" y="61417"/>
                  </a:lnTo>
                  <a:lnTo>
                    <a:pt x="1752" y="47049"/>
                  </a:lnTo>
                  <a:lnTo>
                    <a:pt x="4275" y="33777"/>
                  </a:lnTo>
                  <a:lnTo>
                    <a:pt x="7901" y="21870"/>
                  </a:lnTo>
                  <a:lnTo>
                    <a:pt x="12622" y="11892"/>
                  </a:lnTo>
                  <a:lnTo>
                    <a:pt x="18540" y="4843"/>
                  </a:lnTo>
                  <a:lnTo>
                    <a:pt x="25592" y="993"/>
                  </a:lnTo>
                  <a:lnTo>
                    <a:pt x="33426" y="0"/>
                  </a:lnTo>
                  <a:lnTo>
                    <a:pt x="41524" y="1294"/>
                  </a:lnTo>
                  <a:lnTo>
                    <a:pt x="49564" y="4310"/>
                  </a:lnTo>
                  <a:lnTo>
                    <a:pt x="57588" y="8736"/>
                  </a:lnTo>
                  <a:lnTo>
                    <a:pt x="65888" y="14513"/>
                  </a:lnTo>
                  <a:lnTo>
                    <a:pt x="74617" y="21497"/>
                  </a:lnTo>
                  <a:lnTo>
                    <a:pt x="83614" y="29302"/>
                  </a:lnTo>
                  <a:lnTo>
                    <a:pt x="92508" y="37386"/>
                  </a:lnTo>
                  <a:lnTo>
                    <a:pt x="101086" y="45425"/>
                  </a:lnTo>
                  <a:lnTo>
                    <a:pt x="109305" y="53620"/>
                  </a:lnTo>
                  <a:lnTo>
                    <a:pt x="117203" y="62569"/>
                  </a:lnTo>
                  <a:lnTo>
                    <a:pt x="124844" y="72550"/>
                  </a:lnTo>
                  <a:lnTo>
                    <a:pt x="132129" y="83374"/>
                  </a:lnTo>
                  <a:lnTo>
                    <a:pt x="138801" y="94565"/>
                  </a:lnTo>
                  <a:lnTo>
                    <a:pt x="144768" y="105789"/>
                  </a:lnTo>
                  <a:lnTo>
                    <a:pt x="149944" y="116648"/>
                  </a:lnTo>
                  <a:lnTo>
                    <a:pt x="154676" y="127765"/>
                  </a:lnTo>
                  <a:lnTo>
                    <a:pt x="159380" y="141232"/>
                  </a:lnTo>
                  <a:lnTo>
                    <a:pt x="164824" y="160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03042" y="2705231"/>
              <a:ext cx="31588" cy="294799"/>
            </a:xfrm>
            <a:custGeom>
              <a:avLst/>
              <a:gdLst/>
              <a:ahLst/>
              <a:cxnLst/>
              <a:rect l="0" t="0" r="0" b="0"/>
              <a:pathLst>
                <a:path w="31588" h="294799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9" y="100834"/>
                  </a:lnTo>
                  <a:lnTo>
                    <a:pt x="828" y="117858"/>
                  </a:lnTo>
                  <a:lnTo>
                    <a:pt x="2076" y="133709"/>
                  </a:lnTo>
                  <a:lnTo>
                    <a:pt x="3728" y="148467"/>
                  </a:lnTo>
                  <a:lnTo>
                    <a:pt x="5377" y="162604"/>
                  </a:lnTo>
                  <a:lnTo>
                    <a:pt x="6785" y="176488"/>
                  </a:lnTo>
                  <a:lnTo>
                    <a:pt x="8050" y="190306"/>
                  </a:lnTo>
                  <a:lnTo>
                    <a:pt x="9507" y="204138"/>
                  </a:lnTo>
                  <a:lnTo>
                    <a:pt x="11337" y="218000"/>
                  </a:lnTo>
                  <a:lnTo>
                    <a:pt x="13606" y="231673"/>
                  </a:lnTo>
                  <a:lnTo>
                    <a:pt x="16659" y="246271"/>
                  </a:lnTo>
                  <a:lnTo>
                    <a:pt x="21883" y="265312"/>
                  </a:lnTo>
                  <a:lnTo>
                    <a:pt x="3158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57894" y="2768402"/>
              <a:ext cx="124135" cy="200043"/>
            </a:xfrm>
            <a:custGeom>
              <a:avLst/>
              <a:gdLst/>
              <a:ahLst/>
              <a:cxnLst/>
              <a:rect l="0" t="0" r="0" b="0"/>
              <a:pathLst>
                <a:path w="124135" h="200043">
                  <a:moveTo>
                    <a:pt x="103077" y="0"/>
                  </a:moveTo>
                  <a:lnTo>
                    <a:pt x="97210" y="5868"/>
                  </a:lnTo>
                  <a:lnTo>
                    <a:pt x="91646" y="11432"/>
                  </a:lnTo>
                  <a:lnTo>
                    <a:pt x="85845" y="17231"/>
                  </a:lnTo>
                  <a:lnTo>
                    <a:pt x="79764" y="23312"/>
                  </a:lnTo>
                  <a:lnTo>
                    <a:pt x="73435" y="29642"/>
                  </a:lnTo>
                  <a:lnTo>
                    <a:pt x="66902" y="36165"/>
                  </a:lnTo>
                  <a:lnTo>
                    <a:pt x="60053" y="42669"/>
                  </a:lnTo>
                  <a:lnTo>
                    <a:pt x="52623" y="48803"/>
                  </a:lnTo>
                  <a:lnTo>
                    <a:pt x="44516" y="54412"/>
                  </a:lnTo>
                  <a:lnTo>
                    <a:pt x="35954" y="59668"/>
                  </a:lnTo>
                  <a:lnTo>
                    <a:pt x="27361" y="64965"/>
                  </a:lnTo>
                  <a:lnTo>
                    <a:pt x="19003" y="70536"/>
                  </a:lnTo>
                  <a:lnTo>
                    <a:pt x="11443" y="76602"/>
                  </a:lnTo>
                  <a:lnTo>
                    <a:pt x="5584" y="83439"/>
                  </a:lnTo>
                  <a:lnTo>
                    <a:pt x="1765" y="91114"/>
                  </a:lnTo>
                  <a:lnTo>
                    <a:pt x="0" y="99371"/>
                  </a:lnTo>
                  <a:lnTo>
                    <a:pt x="247" y="107751"/>
                  </a:lnTo>
                  <a:lnTo>
                    <a:pt x="2271" y="115978"/>
                  </a:lnTo>
                  <a:lnTo>
                    <a:pt x="6052" y="123957"/>
                  </a:lnTo>
                  <a:lnTo>
                    <a:pt x="11854" y="131694"/>
                  </a:lnTo>
                  <a:lnTo>
                    <a:pt x="19637" y="139231"/>
                  </a:lnTo>
                  <a:lnTo>
                    <a:pt x="28946" y="146614"/>
                  </a:lnTo>
                  <a:lnTo>
                    <a:pt x="39102" y="153886"/>
                  </a:lnTo>
                  <a:lnTo>
                    <a:pt x="49635" y="161073"/>
                  </a:lnTo>
                  <a:lnTo>
                    <a:pt x="60297" y="168037"/>
                  </a:lnTo>
                  <a:lnTo>
                    <a:pt x="70982" y="174487"/>
                  </a:lnTo>
                  <a:lnTo>
                    <a:pt x="81634" y="180302"/>
                  </a:lnTo>
                  <a:lnTo>
                    <a:pt x="91788" y="185374"/>
                  </a:lnTo>
                  <a:lnTo>
                    <a:pt x="101555" y="190025"/>
                  </a:lnTo>
                  <a:lnTo>
                    <a:pt x="111792" y="194663"/>
                  </a:lnTo>
                  <a:lnTo>
                    <a:pt x="12413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956780" y="2715760"/>
              <a:ext cx="20005" cy="252685"/>
            </a:xfrm>
            <a:custGeom>
              <a:avLst/>
              <a:gdLst/>
              <a:ahLst/>
              <a:cxnLst/>
              <a:rect l="0" t="0" r="0" b="0"/>
              <a:pathLst>
                <a:path w="20005" h="252685">
                  <a:moveTo>
                    <a:pt x="9476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4" y="34466"/>
                  </a:lnTo>
                  <a:lnTo>
                    <a:pt x="1683" y="46801"/>
                  </a:lnTo>
                  <a:lnTo>
                    <a:pt x="835" y="60109"/>
                  </a:lnTo>
                  <a:lnTo>
                    <a:pt x="241" y="74418"/>
                  </a:lnTo>
                  <a:lnTo>
                    <a:pt x="0" y="89596"/>
                  </a:lnTo>
                  <a:lnTo>
                    <a:pt x="365" y="105457"/>
                  </a:lnTo>
                  <a:lnTo>
                    <a:pt x="1424" y="121828"/>
                  </a:lnTo>
                  <a:lnTo>
                    <a:pt x="3119" y="138566"/>
                  </a:lnTo>
                  <a:lnTo>
                    <a:pt x="5327" y="155561"/>
                  </a:lnTo>
                  <a:lnTo>
                    <a:pt x="7920" y="172715"/>
                  </a:lnTo>
                  <a:lnTo>
                    <a:pt x="10636" y="189407"/>
                  </a:lnTo>
                  <a:lnTo>
                    <a:pt x="13361" y="206235"/>
                  </a:lnTo>
                  <a:lnTo>
                    <a:pt x="16327" y="225794"/>
                  </a:lnTo>
                  <a:lnTo>
                    <a:pt x="2000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08370" y="2822332"/>
              <a:ext cx="112997" cy="167976"/>
            </a:xfrm>
            <a:custGeom>
              <a:avLst/>
              <a:gdLst/>
              <a:ahLst/>
              <a:cxnLst/>
              <a:rect l="0" t="0" r="0" b="0"/>
              <a:pathLst>
                <a:path w="112997" h="167976">
                  <a:moveTo>
                    <a:pt x="0" y="103998"/>
                  </a:moveTo>
                  <a:lnTo>
                    <a:pt x="5934" y="98197"/>
                  </a:lnTo>
                  <a:lnTo>
                    <a:pt x="12139" y="93273"/>
                  </a:lnTo>
                  <a:lnTo>
                    <a:pt x="19234" y="88770"/>
                  </a:lnTo>
                  <a:lnTo>
                    <a:pt x="27175" y="84549"/>
                  </a:lnTo>
                  <a:lnTo>
                    <a:pt x="35821" y="80536"/>
                  </a:lnTo>
                  <a:lnTo>
                    <a:pt x="45016" y="76674"/>
                  </a:lnTo>
                  <a:lnTo>
                    <a:pt x="54616" y="72922"/>
                  </a:lnTo>
                  <a:lnTo>
                    <a:pt x="64507" y="69246"/>
                  </a:lnTo>
                  <a:lnTo>
                    <a:pt x="74590" y="65615"/>
                  </a:lnTo>
                  <a:lnTo>
                    <a:pt x="84477" y="61684"/>
                  </a:lnTo>
                  <a:lnTo>
                    <a:pt x="93510" y="56826"/>
                  </a:lnTo>
                  <a:lnTo>
                    <a:pt x="101385" y="50781"/>
                  </a:lnTo>
                  <a:lnTo>
                    <a:pt x="107653" y="43770"/>
                  </a:lnTo>
                  <a:lnTo>
                    <a:pt x="111584" y="36300"/>
                  </a:lnTo>
                  <a:lnTo>
                    <a:pt x="112996" y="28726"/>
                  </a:lnTo>
                  <a:lnTo>
                    <a:pt x="112011" y="21371"/>
                  </a:lnTo>
                  <a:lnTo>
                    <a:pt x="108775" y="14593"/>
                  </a:lnTo>
                  <a:lnTo>
                    <a:pt x="103602" y="8535"/>
                  </a:lnTo>
                  <a:lnTo>
                    <a:pt x="96895" y="3640"/>
                  </a:lnTo>
                  <a:lnTo>
                    <a:pt x="89040" y="707"/>
                  </a:lnTo>
                  <a:lnTo>
                    <a:pt x="80366" y="0"/>
                  </a:lnTo>
                  <a:lnTo>
                    <a:pt x="71443" y="1475"/>
                  </a:lnTo>
                  <a:lnTo>
                    <a:pt x="63068" y="5048"/>
                  </a:lnTo>
                  <a:lnTo>
                    <a:pt x="55623" y="10451"/>
                  </a:lnTo>
                  <a:lnTo>
                    <a:pt x="49135" y="17313"/>
                  </a:lnTo>
                  <a:lnTo>
                    <a:pt x="43460" y="25272"/>
                  </a:lnTo>
                  <a:lnTo>
                    <a:pt x="38423" y="34031"/>
                  </a:lnTo>
                  <a:lnTo>
                    <a:pt x="34020" y="43519"/>
                  </a:lnTo>
                  <a:lnTo>
                    <a:pt x="30428" y="53872"/>
                  </a:lnTo>
                  <a:lnTo>
                    <a:pt x="27678" y="65093"/>
                  </a:lnTo>
                  <a:lnTo>
                    <a:pt x="25828" y="76899"/>
                  </a:lnTo>
                  <a:lnTo>
                    <a:pt x="25037" y="88824"/>
                  </a:lnTo>
                  <a:lnTo>
                    <a:pt x="25287" y="100582"/>
                  </a:lnTo>
                  <a:lnTo>
                    <a:pt x="26593" y="111918"/>
                  </a:lnTo>
                  <a:lnTo>
                    <a:pt x="29064" y="122531"/>
                  </a:lnTo>
                  <a:lnTo>
                    <a:pt x="32657" y="132329"/>
                  </a:lnTo>
                  <a:lnTo>
                    <a:pt x="37356" y="141231"/>
                  </a:lnTo>
                  <a:lnTo>
                    <a:pt x="43259" y="149071"/>
                  </a:lnTo>
                  <a:lnTo>
                    <a:pt x="50301" y="155857"/>
                  </a:lnTo>
                  <a:lnTo>
                    <a:pt x="58219" y="161405"/>
                  </a:lnTo>
                  <a:lnTo>
                    <a:pt x="67630" y="165690"/>
                  </a:lnTo>
                  <a:lnTo>
                    <a:pt x="81598" y="167975"/>
                  </a:lnTo>
                  <a:lnTo>
                    <a:pt x="105285" y="167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71582" y="29789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71530" y="3897452"/>
            <a:ext cx="5861497" cy="711070"/>
            <a:chOff x="171530" y="3897452"/>
            <a:chExt cx="5861497" cy="711070"/>
          </a:xfrm>
        </p:grpSpPr>
        <p:sp>
          <p:nvSpPr>
            <p:cNvPr id="137" name="Freeform 136"/>
            <p:cNvSpPr/>
            <p:nvPr/>
          </p:nvSpPr>
          <p:spPr>
            <a:xfrm>
              <a:off x="375407" y="3950094"/>
              <a:ext cx="14063" cy="379028"/>
            </a:xfrm>
            <a:custGeom>
              <a:avLst/>
              <a:gdLst/>
              <a:ahLst/>
              <a:cxnLst/>
              <a:rect l="0" t="0" r="0" b="0"/>
              <a:pathLst>
                <a:path w="14063" h="379028">
                  <a:moveTo>
                    <a:pt x="9475" y="0"/>
                  </a:moveTo>
                  <a:lnTo>
                    <a:pt x="6608" y="9003"/>
                  </a:lnTo>
                  <a:lnTo>
                    <a:pt x="4466" y="19270"/>
                  </a:lnTo>
                  <a:lnTo>
                    <a:pt x="2863" y="31854"/>
                  </a:lnTo>
                  <a:lnTo>
                    <a:pt x="1683" y="46381"/>
                  </a:lnTo>
                  <a:lnTo>
                    <a:pt x="834" y="62177"/>
                  </a:lnTo>
                  <a:lnTo>
                    <a:pt x="241" y="78715"/>
                  </a:lnTo>
                  <a:lnTo>
                    <a:pt x="0" y="95675"/>
                  </a:lnTo>
                  <a:lnTo>
                    <a:pt x="364" y="112874"/>
                  </a:lnTo>
                  <a:lnTo>
                    <a:pt x="1419" y="130215"/>
                  </a:lnTo>
                  <a:lnTo>
                    <a:pt x="2941" y="147805"/>
                  </a:lnTo>
                  <a:lnTo>
                    <a:pt x="4501" y="165920"/>
                  </a:lnTo>
                  <a:lnTo>
                    <a:pt x="5844" y="184664"/>
                  </a:lnTo>
                  <a:lnTo>
                    <a:pt x="6898" y="203832"/>
                  </a:lnTo>
                  <a:lnTo>
                    <a:pt x="7679" y="223006"/>
                  </a:lnTo>
                  <a:lnTo>
                    <a:pt x="8244" y="241933"/>
                  </a:lnTo>
                  <a:lnTo>
                    <a:pt x="8810" y="260218"/>
                  </a:lnTo>
                  <a:lnTo>
                    <a:pt x="9730" y="277271"/>
                  </a:lnTo>
                  <a:lnTo>
                    <a:pt x="11159" y="292886"/>
                  </a:lnTo>
                  <a:lnTo>
                    <a:pt x="12766" y="307185"/>
                  </a:lnTo>
                  <a:lnTo>
                    <a:pt x="13851" y="320417"/>
                  </a:lnTo>
                  <a:lnTo>
                    <a:pt x="14062" y="332829"/>
                  </a:lnTo>
                  <a:lnTo>
                    <a:pt x="13535" y="344189"/>
                  </a:lnTo>
                  <a:lnTo>
                    <a:pt x="12666" y="354906"/>
                  </a:lnTo>
                  <a:lnTo>
                    <a:pt x="11375" y="365925"/>
                  </a:lnTo>
                  <a:lnTo>
                    <a:pt x="9475" y="37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0782" y="3992209"/>
              <a:ext cx="133044" cy="196789"/>
            </a:xfrm>
            <a:custGeom>
              <a:avLst/>
              <a:gdLst/>
              <a:ahLst/>
              <a:cxnLst/>
              <a:rect l="0" t="0" r="0" b="0"/>
              <a:pathLst>
                <a:path w="133044" h="196789">
                  <a:moveTo>
                    <a:pt x="133043" y="94756"/>
                  </a:moveTo>
                  <a:lnTo>
                    <a:pt x="127108" y="100624"/>
                  </a:lnTo>
                  <a:lnTo>
                    <a:pt x="120904" y="106188"/>
                  </a:lnTo>
                  <a:lnTo>
                    <a:pt x="113813" y="111987"/>
                  </a:lnTo>
                  <a:lnTo>
                    <a:pt x="106045" y="118068"/>
                  </a:lnTo>
                  <a:lnTo>
                    <a:pt x="98047" y="124398"/>
                  </a:lnTo>
                  <a:lnTo>
                    <a:pt x="90106" y="130930"/>
                  </a:lnTo>
                  <a:lnTo>
                    <a:pt x="82332" y="137779"/>
                  </a:lnTo>
                  <a:lnTo>
                    <a:pt x="74738" y="145210"/>
                  </a:lnTo>
                  <a:lnTo>
                    <a:pt x="67301" y="153316"/>
                  </a:lnTo>
                  <a:lnTo>
                    <a:pt x="59986" y="161879"/>
                  </a:lnTo>
                  <a:lnTo>
                    <a:pt x="52761" y="170472"/>
                  </a:lnTo>
                  <a:lnTo>
                    <a:pt x="45596" y="178830"/>
                  </a:lnTo>
                  <a:lnTo>
                    <a:pt x="38308" y="186390"/>
                  </a:lnTo>
                  <a:lnTo>
                    <a:pt x="30575" y="192250"/>
                  </a:lnTo>
                  <a:lnTo>
                    <a:pt x="22269" y="196040"/>
                  </a:lnTo>
                  <a:lnTo>
                    <a:pt x="13772" y="196788"/>
                  </a:lnTo>
                  <a:lnTo>
                    <a:pt x="6601" y="193832"/>
                  </a:lnTo>
                  <a:lnTo>
                    <a:pt x="2150" y="188481"/>
                  </a:lnTo>
                  <a:lnTo>
                    <a:pt x="174" y="181571"/>
                  </a:lnTo>
                  <a:lnTo>
                    <a:pt x="0" y="173566"/>
                  </a:lnTo>
                  <a:lnTo>
                    <a:pt x="1054" y="164781"/>
                  </a:lnTo>
                  <a:lnTo>
                    <a:pt x="2931" y="155446"/>
                  </a:lnTo>
                  <a:lnTo>
                    <a:pt x="5355" y="145729"/>
                  </a:lnTo>
                  <a:lnTo>
                    <a:pt x="8142" y="135749"/>
                  </a:lnTo>
                  <a:lnTo>
                    <a:pt x="11170" y="125590"/>
                  </a:lnTo>
                  <a:lnTo>
                    <a:pt x="14364" y="115315"/>
                  </a:lnTo>
                  <a:lnTo>
                    <a:pt x="17833" y="105126"/>
                  </a:lnTo>
                  <a:lnTo>
                    <a:pt x="21849" y="95357"/>
                  </a:lnTo>
                  <a:lnTo>
                    <a:pt x="26512" y="86152"/>
                  </a:lnTo>
                  <a:lnTo>
                    <a:pt x="31611" y="77326"/>
                  </a:lnTo>
                  <a:lnTo>
                    <a:pt x="36727" y="68479"/>
                  </a:lnTo>
                  <a:lnTo>
                    <a:pt x="41611" y="59380"/>
                  </a:lnTo>
                  <a:lnTo>
                    <a:pt x="46238" y="50040"/>
                  </a:lnTo>
                  <a:lnTo>
                    <a:pt x="51278" y="39502"/>
                  </a:lnTo>
                  <a:lnTo>
                    <a:pt x="58288" y="24600"/>
                  </a:lnTo>
                  <a:lnTo>
                    <a:pt x="698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71530" y="3897452"/>
              <a:ext cx="373636" cy="512901"/>
            </a:xfrm>
            <a:custGeom>
              <a:avLst/>
              <a:gdLst/>
              <a:ahLst/>
              <a:cxnLst/>
              <a:rect l="0" t="0" r="0" b="0"/>
              <a:pathLst>
                <a:path w="373636" h="512901">
                  <a:moveTo>
                    <a:pt x="181766" y="0"/>
                  </a:moveTo>
                  <a:lnTo>
                    <a:pt x="175899" y="5867"/>
                  </a:lnTo>
                  <a:lnTo>
                    <a:pt x="170334" y="11432"/>
                  </a:lnTo>
                  <a:lnTo>
                    <a:pt x="164531" y="17236"/>
                  </a:lnTo>
                  <a:lnTo>
                    <a:pt x="158277" y="23489"/>
                  </a:lnTo>
                  <a:lnTo>
                    <a:pt x="151299" y="30467"/>
                  </a:lnTo>
                  <a:lnTo>
                    <a:pt x="143522" y="38244"/>
                  </a:lnTo>
                  <a:lnTo>
                    <a:pt x="135194" y="46573"/>
                  </a:lnTo>
                  <a:lnTo>
                    <a:pt x="126763" y="55003"/>
                  </a:lnTo>
                  <a:lnTo>
                    <a:pt x="118503" y="63264"/>
                  </a:lnTo>
                  <a:lnTo>
                    <a:pt x="110500" y="71266"/>
                  </a:lnTo>
                  <a:lnTo>
                    <a:pt x="102747" y="79019"/>
                  </a:lnTo>
                  <a:lnTo>
                    <a:pt x="95200" y="86576"/>
                  </a:lnTo>
                  <a:lnTo>
                    <a:pt x="87809" y="94312"/>
                  </a:lnTo>
                  <a:lnTo>
                    <a:pt x="80533" y="102885"/>
                  </a:lnTo>
                  <a:lnTo>
                    <a:pt x="73338" y="112586"/>
                  </a:lnTo>
                  <a:lnTo>
                    <a:pt x="66199" y="123376"/>
                  </a:lnTo>
                  <a:lnTo>
                    <a:pt x="59099" y="135069"/>
                  </a:lnTo>
                  <a:lnTo>
                    <a:pt x="52030" y="147450"/>
                  </a:lnTo>
                  <a:lnTo>
                    <a:pt x="45147" y="160170"/>
                  </a:lnTo>
                  <a:lnTo>
                    <a:pt x="38752" y="172774"/>
                  </a:lnTo>
                  <a:lnTo>
                    <a:pt x="32970" y="185029"/>
                  </a:lnTo>
                  <a:lnTo>
                    <a:pt x="27766" y="197052"/>
                  </a:lnTo>
                  <a:lnTo>
                    <a:pt x="23036" y="209198"/>
                  </a:lnTo>
                  <a:lnTo>
                    <a:pt x="18668" y="221670"/>
                  </a:lnTo>
                  <a:lnTo>
                    <a:pt x="14564" y="234506"/>
                  </a:lnTo>
                  <a:lnTo>
                    <a:pt x="10647" y="247662"/>
                  </a:lnTo>
                  <a:lnTo>
                    <a:pt x="6870" y="261073"/>
                  </a:lnTo>
                  <a:lnTo>
                    <a:pt x="3519" y="274673"/>
                  </a:lnTo>
                  <a:lnTo>
                    <a:pt x="1180" y="288410"/>
                  </a:lnTo>
                  <a:lnTo>
                    <a:pt x="88" y="302242"/>
                  </a:lnTo>
                  <a:lnTo>
                    <a:pt x="0" y="316141"/>
                  </a:lnTo>
                  <a:lnTo>
                    <a:pt x="397" y="330084"/>
                  </a:lnTo>
                  <a:lnTo>
                    <a:pt x="930" y="344059"/>
                  </a:lnTo>
                  <a:lnTo>
                    <a:pt x="1760" y="358055"/>
                  </a:lnTo>
                  <a:lnTo>
                    <a:pt x="3448" y="372064"/>
                  </a:lnTo>
                  <a:lnTo>
                    <a:pt x="6250" y="386078"/>
                  </a:lnTo>
                  <a:lnTo>
                    <a:pt x="10115" y="399931"/>
                  </a:lnTo>
                  <a:lnTo>
                    <a:pt x="14858" y="413312"/>
                  </a:lnTo>
                  <a:lnTo>
                    <a:pt x="20275" y="426087"/>
                  </a:lnTo>
                  <a:lnTo>
                    <a:pt x="26183" y="438123"/>
                  </a:lnTo>
                  <a:lnTo>
                    <a:pt x="32441" y="449213"/>
                  </a:lnTo>
                  <a:lnTo>
                    <a:pt x="38947" y="459340"/>
                  </a:lnTo>
                  <a:lnTo>
                    <a:pt x="45789" y="468633"/>
                  </a:lnTo>
                  <a:lnTo>
                    <a:pt x="53220" y="477270"/>
                  </a:lnTo>
                  <a:lnTo>
                    <a:pt x="61343" y="485408"/>
                  </a:lnTo>
                  <a:lnTo>
                    <a:pt x="70427" y="492858"/>
                  </a:lnTo>
                  <a:lnTo>
                    <a:pt x="80968" y="499111"/>
                  </a:lnTo>
                  <a:lnTo>
                    <a:pt x="93097" y="503983"/>
                  </a:lnTo>
                  <a:lnTo>
                    <a:pt x="106481" y="507593"/>
                  </a:lnTo>
                  <a:lnTo>
                    <a:pt x="120528" y="510182"/>
                  </a:lnTo>
                  <a:lnTo>
                    <a:pt x="134821" y="511990"/>
                  </a:lnTo>
                  <a:lnTo>
                    <a:pt x="148992" y="512900"/>
                  </a:lnTo>
                  <a:lnTo>
                    <a:pt x="162653" y="512462"/>
                  </a:lnTo>
                  <a:lnTo>
                    <a:pt x="175652" y="510544"/>
                  </a:lnTo>
                  <a:lnTo>
                    <a:pt x="188024" y="507460"/>
                  </a:lnTo>
                  <a:lnTo>
                    <a:pt x="199879" y="503781"/>
                  </a:lnTo>
                  <a:lnTo>
                    <a:pt x="211337" y="499896"/>
                  </a:lnTo>
                  <a:lnTo>
                    <a:pt x="222339" y="495832"/>
                  </a:lnTo>
                  <a:lnTo>
                    <a:pt x="232663" y="491351"/>
                  </a:lnTo>
                  <a:lnTo>
                    <a:pt x="242244" y="486334"/>
                  </a:lnTo>
                  <a:lnTo>
                    <a:pt x="251323" y="480644"/>
                  </a:lnTo>
                  <a:lnTo>
                    <a:pt x="260341" y="474059"/>
                  </a:lnTo>
                  <a:lnTo>
                    <a:pt x="269549" y="466549"/>
                  </a:lnTo>
                  <a:lnTo>
                    <a:pt x="278701" y="458234"/>
                  </a:lnTo>
                  <a:lnTo>
                    <a:pt x="287167" y="449280"/>
                  </a:lnTo>
                  <a:lnTo>
                    <a:pt x="294643" y="439847"/>
                  </a:lnTo>
                  <a:lnTo>
                    <a:pt x="301307" y="429904"/>
                  </a:lnTo>
                  <a:lnTo>
                    <a:pt x="307623" y="419244"/>
                  </a:lnTo>
                  <a:lnTo>
                    <a:pt x="313910" y="407818"/>
                  </a:lnTo>
                  <a:lnTo>
                    <a:pt x="320303" y="395873"/>
                  </a:lnTo>
                  <a:lnTo>
                    <a:pt x="326835" y="383856"/>
                  </a:lnTo>
                  <a:lnTo>
                    <a:pt x="333490" y="372028"/>
                  </a:lnTo>
                  <a:lnTo>
                    <a:pt x="340080" y="360305"/>
                  </a:lnTo>
                  <a:lnTo>
                    <a:pt x="346271" y="348368"/>
                  </a:lnTo>
                  <a:lnTo>
                    <a:pt x="351913" y="336040"/>
                  </a:lnTo>
                  <a:lnTo>
                    <a:pt x="357022" y="323303"/>
                  </a:lnTo>
                  <a:lnTo>
                    <a:pt x="361687" y="310212"/>
                  </a:lnTo>
                  <a:lnTo>
                    <a:pt x="366002" y="296842"/>
                  </a:lnTo>
                  <a:lnTo>
                    <a:pt x="369731" y="283099"/>
                  </a:lnTo>
                  <a:lnTo>
                    <a:pt x="372331" y="268734"/>
                  </a:lnTo>
                  <a:lnTo>
                    <a:pt x="373598" y="253667"/>
                  </a:lnTo>
                  <a:lnTo>
                    <a:pt x="373635" y="238125"/>
                  </a:lnTo>
                  <a:lnTo>
                    <a:pt x="372671" y="222539"/>
                  </a:lnTo>
                  <a:lnTo>
                    <a:pt x="370950" y="207170"/>
                  </a:lnTo>
                  <a:lnTo>
                    <a:pt x="368677" y="192257"/>
                  </a:lnTo>
                  <a:lnTo>
                    <a:pt x="366013" y="178089"/>
                  </a:lnTo>
                  <a:lnTo>
                    <a:pt x="363074" y="164746"/>
                  </a:lnTo>
                  <a:lnTo>
                    <a:pt x="359781" y="152143"/>
                  </a:lnTo>
                  <a:lnTo>
                    <a:pt x="355885" y="140131"/>
                  </a:lnTo>
                  <a:lnTo>
                    <a:pt x="351298" y="128568"/>
                  </a:lnTo>
                  <a:lnTo>
                    <a:pt x="346080" y="117496"/>
                  </a:lnTo>
                  <a:lnTo>
                    <a:pt x="340353" y="107126"/>
                  </a:lnTo>
                  <a:lnTo>
                    <a:pt x="334231" y="97518"/>
                  </a:lnTo>
                  <a:lnTo>
                    <a:pt x="327493" y="88590"/>
                  </a:lnTo>
                  <a:lnTo>
                    <a:pt x="319606" y="80207"/>
                  </a:lnTo>
                  <a:lnTo>
                    <a:pt x="310376" y="72237"/>
                  </a:lnTo>
                  <a:lnTo>
                    <a:pt x="300076" y="64732"/>
                  </a:lnTo>
                  <a:lnTo>
                    <a:pt x="289245" y="57911"/>
                  </a:lnTo>
                  <a:lnTo>
                    <a:pt x="278256" y="51839"/>
                  </a:lnTo>
                  <a:lnTo>
                    <a:pt x="267285" y="46439"/>
                  </a:lnTo>
                  <a:lnTo>
                    <a:pt x="256394" y="41578"/>
                  </a:lnTo>
                  <a:lnTo>
                    <a:pt x="245594" y="37126"/>
                  </a:lnTo>
                  <a:lnTo>
                    <a:pt x="234942" y="33122"/>
                  </a:lnTo>
                  <a:lnTo>
                    <a:pt x="223300" y="29378"/>
                  </a:lnTo>
                  <a:lnTo>
                    <a:pt x="207409" y="25563"/>
                  </a:lnTo>
                  <a:lnTo>
                    <a:pt x="18176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9845" y="4074341"/>
              <a:ext cx="308951" cy="401048"/>
            </a:xfrm>
            <a:custGeom>
              <a:avLst/>
              <a:gdLst/>
              <a:ahLst/>
              <a:cxnLst/>
              <a:rect l="0" t="0" r="0" b="0"/>
              <a:pathLst>
                <a:path w="308951" h="401048">
                  <a:moveTo>
                    <a:pt x="173619" y="30325"/>
                  </a:moveTo>
                  <a:lnTo>
                    <a:pt x="170551" y="21658"/>
                  </a:lnTo>
                  <a:lnTo>
                    <a:pt x="166488" y="14591"/>
                  </a:lnTo>
                  <a:lnTo>
                    <a:pt x="160991" y="8499"/>
                  </a:lnTo>
                  <a:lnTo>
                    <a:pt x="154058" y="3617"/>
                  </a:lnTo>
                  <a:lnTo>
                    <a:pt x="145612" y="700"/>
                  </a:lnTo>
                  <a:lnTo>
                    <a:pt x="135771" y="0"/>
                  </a:lnTo>
                  <a:lnTo>
                    <a:pt x="125106" y="1310"/>
                  </a:lnTo>
                  <a:lnTo>
                    <a:pt x="114501" y="4240"/>
                  </a:lnTo>
                  <a:lnTo>
                    <a:pt x="104452" y="8392"/>
                  </a:lnTo>
                  <a:lnTo>
                    <a:pt x="95082" y="13431"/>
                  </a:lnTo>
                  <a:lnTo>
                    <a:pt x="86329" y="19095"/>
                  </a:lnTo>
                  <a:lnTo>
                    <a:pt x="78071" y="25199"/>
                  </a:lnTo>
                  <a:lnTo>
                    <a:pt x="70186" y="31769"/>
                  </a:lnTo>
                  <a:lnTo>
                    <a:pt x="62569" y="39018"/>
                  </a:lnTo>
                  <a:lnTo>
                    <a:pt x="55146" y="47010"/>
                  </a:lnTo>
                  <a:lnTo>
                    <a:pt x="48023" y="55666"/>
                  </a:lnTo>
                  <a:lnTo>
                    <a:pt x="41465" y="64855"/>
                  </a:lnTo>
                  <a:lnTo>
                    <a:pt x="35569" y="74451"/>
                  </a:lnTo>
                  <a:lnTo>
                    <a:pt x="30118" y="84505"/>
                  </a:lnTo>
                  <a:lnTo>
                    <a:pt x="24690" y="95238"/>
                  </a:lnTo>
                  <a:lnTo>
                    <a:pt x="19045" y="106720"/>
                  </a:lnTo>
                  <a:lnTo>
                    <a:pt x="13439" y="118871"/>
                  </a:lnTo>
                  <a:lnTo>
                    <a:pt x="8508" y="131560"/>
                  </a:lnTo>
                  <a:lnTo>
                    <a:pt x="4567" y="144648"/>
                  </a:lnTo>
                  <a:lnTo>
                    <a:pt x="1769" y="157861"/>
                  </a:lnTo>
                  <a:lnTo>
                    <a:pt x="266" y="170804"/>
                  </a:lnTo>
                  <a:lnTo>
                    <a:pt x="0" y="183290"/>
                  </a:lnTo>
                  <a:lnTo>
                    <a:pt x="771" y="195471"/>
                  </a:lnTo>
                  <a:lnTo>
                    <a:pt x="2343" y="207723"/>
                  </a:lnTo>
                  <a:lnTo>
                    <a:pt x="4507" y="220266"/>
                  </a:lnTo>
                  <a:lnTo>
                    <a:pt x="7091" y="233149"/>
                  </a:lnTo>
                  <a:lnTo>
                    <a:pt x="9971" y="246337"/>
                  </a:lnTo>
                  <a:lnTo>
                    <a:pt x="13059" y="259765"/>
                  </a:lnTo>
                  <a:lnTo>
                    <a:pt x="16453" y="273207"/>
                  </a:lnTo>
                  <a:lnTo>
                    <a:pt x="20418" y="286305"/>
                  </a:lnTo>
                  <a:lnTo>
                    <a:pt x="25051" y="298885"/>
                  </a:lnTo>
                  <a:lnTo>
                    <a:pt x="30299" y="310790"/>
                  </a:lnTo>
                  <a:lnTo>
                    <a:pt x="36047" y="321792"/>
                  </a:lnTo>
                  <a:lnTo>
                    <a:pt x="42174" y="331859"/>
                  </a:lnTo>
                  <a:lnTo>
                    <a:pt x="48576" y="341112"/>
                  </a:lnTo>
                  <a:lnTo>
                    <a:pt x="55172" y="349721"/>
                  </a:lnTo>
                  <a:lnTo>
                    <a:pt x="61914" y="357846"/>
                  </a:lnTo>
                  <a:lnTo>
                    <a:pt x="69084" y="365457"/>
                  </a:lnTo>
                  <a:lnTo>
                    <a:pt x="77269" y="372350"/>
                  </a:lnTo>
                  <a:lnTo>
                    <a:pt x="86703" y="378470"/>
                  </a:lnTo>
                  <a:lnTo>
                    <a:pt x="97141" y="383903"/>
                  </a:lnTo>
                  <a:lnTo>
                    <a:pt x="108065" y="388786"/>
                  </a:lnTo>
                  <a:lnTo>
                    <a:pt x="119121" y="393248"/>
                  </a:lnTo>
                  <a:lnTo>
                    <a:pt x="130307" y="397075"/>
                  </a:lnTo>
                  <a:lnTo>
                    <a:pt x="141875" y="399741"/>
                  </a:lnTo>
                  <a:lnTo>
                    <a:pt x="153942" y="401047"/>
                  </a:lnTo>
                  <a:lnTo>
                    <a:pt x="166164" y="400941"/>
                  </a:lnTo>
                  <a:lnTo>
                    <a:pt x="177843" y="399349"/>
                  </a:lnTo>
                  <a:lnTo>
                    <a:pt x="188626" y="396383"/>
                  </a:lnTo>
                  <a:lnTo>
                    <a:pt x="198493" y="392120"/>
                  </a:lnTo>
                  <a:lnTo>
                    <a:pt x="207582" y="386518"/>
                  </a:lnTo>
                  <a:lnTo>
                    <a:pt x="216065" y="379683"/>
                  </a:lnTo>
                  <a:lnTo>
                    <a:pt x="224103" y="371993"/>
                  </a:lnTo>
                  <a:lnTo>
                    <a:pt x="231821" y="363995"/>
                  </a:lnTo>
                  <a:lnTo>
                    <a:pt x="239317" y="356021"/>
                  </a:lnTo>
                  <a:lnTo>
                    <a:pt x="246659" y="348041"/>
                  </a:lnTo>
                  <a:lnTo>
                    <a:pt x="253895" y="339770"/>
                  </a:lnTo>
                  <a:lnTo>
                    <a:pt x="261056" y="331053"/>
                  </a:lnTo>
                  <a:lnTo>
                    <a:pt x="268000" y="321723"/>
                  </a:lnTo>
                  <a:lnTo>
                    <a:pt x="274436" y="311541"/>
                  </a:lnTo>
                  <a:lnTo>
                    <a:pt x="280246" y="300467"/>
                  </a:lnTo>
                  <a:lnTo>
                    <a:pt x="285469" y="288774"/>
                  </a:lnTo>
                  <a:lnTo>
                    <a:pt x="290211" y="276934"/>
                  </a:lnTo>
                  <a:lnTo>
                    <a:pt x="294583" y="265227"/>
                  </a:lnTo>
                  <a:lnTo>
                    <a:pt x="298519" y="253587"/>
                  </a:lnTo>
                  <a:lnTo>
                    <a:pt x="301791" y="241707"/>
                  </a:lnTo>
                  <a:lnTo>
                    <a:pt x="304327" y="229412"/>
                  </a:lnTo>
                  <a:lnTo>
                    <a:pt x="306199" y="216528"/>
                  </a:lnTo>
                  <a:lnTo>
                    <a:pt x="307540" y="202806"/>
                  </a:lnTo>
                  <a:lnTo>
                    <a:pt x="308474" y="188208"/>
                  </a:lnTo>
                  <a:lnTo>
                    <a:pt x="308950" y="173165"/>
                  </a:lnTo>
                  <a:lnTo>
                    <a:pt x="308745" y="158454"/>
                  </a:lnTo>
                  <a:lnTo>
                    <a:pt x="307793" y="144489"/>
                  </a:lnTo>
                  <a:lnTo>
                    <a:pt x="306170" y="131335"/>
                  </a:lnTo>
                  <a:lnTo>
                    <a:pt x="304011" y="118887"/>
                  </a:lnTo>
                  <a:lnTo>
                    <a:pt x="301442" y="107000"/>
                  </a:lnTo>
                  <a:lnTo>
                    <a:pt x="298412" y="95694"/>
                  </a:lnTo>
                  <a:lnTo>
                    <a:pt x="294701" y="85160"/>
                  </a:lnTo>
                  <a:lnTo>
                    <a:pt x="290237" y="75439"/>
                  </a:lnTo>
                  <a:lnTo>
                    <a:pt x="284933" y="66434"/>
                  </a:lnTo>
                  <a:lnTo>
                    <a:pt x="278617" y="57998"/>
                  </a:lnTo>
                  <a:lnTo>
                    <a:pt x="271286" y="49993"/>
                  </a:lnTo>
                  <a:lnTo>
                    <a:pt x="262922" y="42463"/>
                  </a:lnTo>
                  <a:lnTo>
                    <a:pt x="253405" y="35626"/>
                  </a:lnTo>
                  <a:lnTo>
                    <a:pt x="242789" y="29553"/>
                  </a:lnTo>
                  <a:lnTo>
                    <a:pt x="231474" y="24504"/>
                  </a:lnTo>
                  <a:lnTo>
                    <a:pt x="218800" y="20615"/>
                  </a:lnTo>
                  <a:lnTo>
                    <a:pt x="201419" y="18663"/>
                  </a:lnTo>
                  <a:lnTo>
                    <a:pt x="173619" y="19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038893" y="4009909"/>
              <a:ext cx="194126" cy="368499"/>
            </a:xfrm>
            <a:custGeom>
              <a:avLst/>
              <a:gdLst/>
              <a:ahLst/>
              <a:cxnLst/>
              <a:rect l="0" t="0" r="0" b="0"/>
              <a:pathLst>
                <a:path w="194126" h="368499">
                  <a:moveTo>
                    <a:pt x="4612" y="0"/>
                  </a:moveTo>
                  <a:lnTo>
                    <a:pt x="1813" y="8868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1"/>
                  </a:lnTo>
                  <a:lnTo>
                    <a:pt x="4177" y="88494"/>
                  </a:lnTo>
                  <a:lnTo>
                    <a:pt x="5812" y="100772"/>
                  </a:lnTo>
                  <a:lnTo>
                    <a:pt x="7739" y="112980"/>
                  </a:lnTo>
                  <a:lnTo>
                    <a:pt x="9579" y="125782"/>
                  </a:lnTo>
                  <a:lnTo>
                    <a:pt x="11119" y="139517"/>
                  </a:lnTo>
                  <a:lnTo>
                    <a:pt x="12474" y="154354"/>
                  </a:lnTo>
                  <a:lnTo>
                    <a:pt x="13992" y="170457"/>
                  </a:lnTo>
                  <a:lnTo>
                    <a:pt x="15864" y="187775"/>
                  </a:lnTo>
                  <a:lnTo>
                    <a:pt x="18122" y="205947"/>
                  </a:lnTo>
                  <a:lnTo>
                    <a:pt x="20717" y="224436"/>
                  </a:lnTo>
                  <a:lnTo>
                    <a:pt x="23577" y="242906"/>
                  </a:lnTo>
                  <a:lnTo>
                    <a:pt x="26633" y="261220"/>
                  </a:lnTo>
                  <a:lnTo>
                    <a:pt x="29831" y="279357"/>
                  </a:lnTo>
                  <a:lnTo>
                    <a:pt x="33123" y="297330"/>
                  </a:lnTo>
                  <a:lnTo>
                    <a:pt x="36316" y="315011"/>
                  </a:lnTo>
                  <a:lnTo>
                    <a:pt x="39079" y="332124"/>
                  </a:lnTo>
                  <a:lnTo>
                    <a:pt x="41251" y="348481"/>
                  </a:lnTo>
                  <a:lnTo>
                    <a:pt x="42201" y="361178"/>
                  </a:lnTo>
                  <a:lnTo>
                    <a:pt x="41611" y="366119"/>
                  </a:lnTo>
                  <a:lnTo>
                    <a:pt x="40483" y="363817"/>
                  </a:lnTo>
                  <a:lnTo>
                    <a:pt x="39386" y="356302"/>
                  </a:lnTo>
                  <a:lnTo>
                    <a:pt x="38656" y="345317"/>
                  </a:lnTo>
                  <a:lnTo>
                    <a:pt x="38622" y="332069"/>
                  </a:lnTo>
                  <a:lnTo>
                    <a:pt x="39381" y="317351"/>
                  </a:lnTo>
                  <a:lnTo>
                    <a:pt x="40857" y="301840"/>
                  </a:lnTo>
                  <a:lnTo>
                    <a:pt x="42911" y="286172"/>
                  </a:lnTo>
                  <a:lnTo>
                    <a:pt x="45410" y="270703"/>
                  </a:lnTo>
                  <a:lnTo>
                    <a:pt x="48561" y="255868"/>
                  </a:lnTo>
                  <a:lnTo>
                    <a:pt x="52885" y="242274"/>
                  </a:lnTo>
                  <a:lnTo>
                    <a:pt x="58579" y="230137"/>
                  </a:lnTo>
                  <a:lnTo>
                    <a:pt x="65691" y="219663"/>
                  </a:lnTo>
                  <a:lnTo>
                    <a:pt x="74294" y="211216"/>
                  </a:lnTo>
                  <a:lnTo>
                    <a:pt x="84259" y="204805"/>
                  </a:lnTo>
                  <a:lnTo>
                    <a:pt x="95018" y="200634"/>
                  </a:lnTo>
                  <a:lnTo>
                    <a:pt x="105692" y="199249"/>
                  </a:lnTo>
                  <a:lnTo>
                    <a:pt x="115785" y="200688"/>
                  </a:lnTo>
                  <a:lnTo>
                    <a:pt x="125015" y="204567"/>
                  </a:lnTo>
                  <a:lnTo>
                    <a:pt x="133143" y="210367"/>
                  </a:lnTo>
                  <a:lnTo>
                    <a:pt x="140162" y="217597"/>
                  </a:lnTo>
                  <a:lnTo>
                    <a:pt x="146233" y="225854"/>
                  </a:lnTo>
                  <a:lnTo>
                    <a:pt x="151560" y="234831"/>
                  </a:lnTo>
                  <a:lnTo>
                    <a:pt x="156337" y="244309"/>
                  </a:lnTo>
                  <a:lnTo>
                    <a:pt x="160718" y="254128"/>
                  </a:lnTo>
                  <a:lnTo>
                    <a:pt x="164822" y="264179"/>
                  </a:lnTo>
                  <a:lnTo>
                    <a:pt x="168734" y="274388"/>
                  </a:lnTo>
                  <a:lnTo>
                    <a:pt x="172515" y="284702"/>
                  </a:lnTo>
                  <a:lnTo>
                    <a:pt x="176208" y="295087"/>
                  </a:lnTo>
                  <a:lnTo>
                    <a:pt x="179835" y="305515"/>
                  </a:lnTo>
                  <a:lnTo>
                    <a:pt x="183266" y="315901"/>
                  </a:lnTo>
                  <a:lnTo>
                    <a:pt x="186555" y="327329"/>
                  </a:lnTo>
                  <a:lnTo>
                    <a:pt x="189991" y="343038"/>
                  </a:lnTo>
                  <a:lnTo>
                    <a:pt x="19412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85702" y="4166721"/>
              <a:ext cx="150783" cy="168670"/>
            </a:xfrm>
            <a:custGeom>
              <a:avLst/>
              <a:gdLst/>
              <a:ahLst/>
              <a:cxnLst/>
              <a:rect l="0" t="0" r="0" b="0"/>
              <a:pathLst>
                <a:path w="150783" h="168670">
                  <a:moveTo>
                    <a:pt x="0" y="53758"/>
                  </a:moveTo>
                  <a:lnTo>
                    <a:pt x="67" y="68294"/>
                  </a:lnTo>
                  <a:lnTo>
                    <a:pt x="708" y="80924"/>
                  </a:lnTo>
                  <a:lnTo>
                    <a:pt x="2004" y="92829"/>
                  </a:lnTo>
                  <a:lnTo>
                    <a:pt x="3864" y="104311"/>
                  </a:lnTo>
                  <a:lnTo>
                    <a:pt x="6180" y="115503"/>
                  </a:lnTo>
                  <a:lnTo>
                    <a:pt x="8847" y="126490"/>
                  </a:lnTo>
                  <a:lnTo>
                    <a:pt x="11771" y="137333"/>
                  </a:lnTo>
                  <a:lnTo>
                    <a:pt x="14878" y="148075"/>
                  </a:lnTo>
                  <a:lnTo>
                    <a:pt x="18088" y="158675"/>
                  </a:lnTo>
                  <a:lnTo>
                    <a:pt x="20489" y="166574"/>
                  </a:lnTo>
                  <a:lnTo>
                    <a:pt x="21014" y="168669"/>
                  </a:lnTo>
                  <a:lnTo>
                    <a:pt x="20065" y="166129"/>
                  </a:lnTo>
                  <a:lnTo>
                    <a:pt x="18338" y="160273"/>
                  </a:lnTo>
                  <a:lnTo>
                    <a:pt x="16496" y="151615"/>
                  </a:lnTo>
                  <a:lnTo>
                    <a:pt x="14893" y="140603"/>
                  </a:lnTo>
                  <a:lnTo>
                    <a:pt x="13630" y="127895"/>
                  </a:lnTo>
                  <a:lnTo>
                    <a:pt x="12692" y="114264"/>
                  </a:lnTo>
                  <a:lnTo>
                    <a:pt x="12027" y="100237"/>
                  </a:lnTo>
                  <a:lnTo>
                    <a:pt x="11899" y="86404"/>
                  </a:lnTo>
                  <a:lnTo>
                    <a:pt x="12869" y="73497"/>
                  </a:lnTo>
                  <a:lnTo>
                    <a:pt x="15151" y="61816"/>
                  </a:lnTo>
                  <a:lnTo>
                    <a:pt x="18650" y="51142"/>
                  </a:lnTo>
                  <a:lnTo>
                    <a:pt x="23140" y="40964"/>
                  </a:lnTo>
                  <a:lnTo>
                    <a:pt x="28392" y="30937"/>
                  </a:lnTo>
                  <a:lnTo>
                    <a:pt x="34528" y="21386"/>
                  </a:lnTo>
                  <a:lnTo>
                    <a:pt x="42003" y="13176"/>
                  </a:lnTo>
                  <a:lnTo>
                    <a:pt x="50952" y="6699"/>
                  </a:lnTo>
                  <a:lnTo>
                    <a:pt x="61063" y="2197"/>
                  </a:lnTo>
                  <a:lnTo>
                    <a:pt x="71766" y="0"/>
                  </a:lnTo>
                  <a:lnTo>
                    <a:pt x="82664" y="47"/>
                  </a:lnTo>
                  <a:lnTo>
                    <a:pt x="93405" y="1993"/>
                  </a:lnTo>
                  <a:lnTo>
                    <a:pt x="103609" y="5418"/>
                  </a:lnTo>
                  <a:lnTo>
                    <a:pt x="113126" y="9944"/>
                  </a:lnTo>
                  <a:lnTo>
                    <a:pt x="121667" y="15589"/>
                  </a:lnTo>
                  <a:lnTo>
                    <a:pt x="128733" y="22733"/>
                  </a:lnTo>
                  <a:lnTo>
                    <a:pt x="134195" y="31460"/>
                  </a:lnTo>
                  <a:lnTo>
                    <a:pt x="138389" y="41422"/>
                  </a:lnTo>
                  <a:lnTo>
                    <a:pt x="141912" y="52026"/>
                  </a:lnTo>
                  <a:lnTo>
                    <a:pt x="145167" y="62862"/>
                  </a:lnTo>
                  <a:lnTo>
                    <a:pt x="148035" y="73731"/>
                  </a:lnTo>
                  <a:lnTo>
                    <a:pt x="149984" y="84554"/>
                  </a:lnTo>
                  <a:lnTo>
                    <a:pt x="150782" y="95299"/>
                  </a:lnTo>
                  <a:lnTo>
                    <a:pt x="150651" y="105516"/>
                  </a:lnTo>
                  <a:lnTo>
                    <a:pt x="150093" y="115331"/>
                  </a:lnTo>
                  <a:lnTo>
                    <a:pt x="149055" y="125607"/>
                  </a:lnTo>
                  <a:lnTo>
                    <a:pt x="147399" y="137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84808" y="4146780"/>
              <a:ext cx="154437" cy="201132"/>
            </a:xfrm>
            <a:custGeom>
              <a:avLst/>
              <a:gdLst/>
              <a:ahLst/>
              <a:cxnLst/>
              <a:rect l="0" t="0" r="0" b="0"/>
              <a:pathLst>
                <a:path w="154437" h="201132">
                  <a:moveTo>
                    <a:pt x="95692" y="31585"/>
                  </a:moveTo>
                  <a:lnTo>
                    <a:pt x="84024" y="31719"/>
                  </a:lnTo>
                  <a:lnTo>
                    <a:pt x="73536" y="33000"/>
                  </a:lnTo>
                  <a:lnTo>
                    <a:pt x="63238" y="35593"/>
                  </a:lnTo>
                  <a:lnTo>
                    <a:pt x="53109" y="39312"/>
                  </a:lnTo>
                  <a:lnTo>
                    <a:pt x="43414" y="43945"/>
                  </a:lnTo>
                  <a:lnTo>
                    <a:pt x="34282" y="49287"/>
                  </a:lnTo>
                  <a:lnTo>
                    <a:pt x="25853" y="55480"/>
                  </a:lnTo>
                  <a:lnTo>
                    <a:pt x="18339" y="62991"/>
                  </a:lnTo>
                  <a:lnTo>
                    <a:pt x="11778" y="71969"/>
                  </a:lnTo>
                  <a:lnTo>
                    <a:pt x="6373" y="82268"/>
                  </a:lnTo>
                  <a:lnTo>
                    <a:pt x="2564" y="93629"/>
                  </a:lnTo>
                  <a:lnTo>
                    <a:pt x="452" y="105783"/>
                  </a:lnTo>
                  <a:lnTo>
                    <a:pt x="0" y="118180"/>
                  </a:lnTo>
                  <a:lnTo>
                    <a:pt x="1208" y="130036"/>
                  </a:lnTo>
                  <a:lnTo>
                    <a:pt x="3909" y="140966"/>
                  </a:lnTo>
                  <a:lnTo>
                    <a:pt x="7822" y="150947"/>
                  </a:lnTo>
                  <a:lnTo>
                    <a:pt x="12656" y="160118"/>
                  </a:lnTo>
                  <a:lnTo>
                    <a:pt x="18168" y="168656"/>
                  </a:lnTo>
                  <a:lnTo>
                    <a:pt x="24323" y="176561"/>
                  </a:lnTo>
                  <a:lnTo>
                    <a:pt x="31286" y="183659"/>
                  </a:lnTo>
                  <a:lnTo>
                    <a:pt x="39082" y="189912"/>
                  </a:lnTo>
                  <a:lnTo>
                    <a:pt x="47606" y="195096"/>
                  </a:lnTo>
                  <a:lnTo>
                    <a:pt x="56705" y="198748"/>
                  </a:lnTo>
                  <a:lnTo>
                    <a:pt x="66231" y="200752"/>
                  </a:lnTo>
                  <a:lnTo>
                    <a:pt x="75899" y="201131"/>
                  </a:lnTo>
                  <a:lnTo>
                    <a:pt x="85310" y="199872"/>
                  </a:lnTo>
                  <a:lnTo>
                    <a:pt x="94266" y="197137"/>
                  </a:lnTo>
                  <a:lnTo>
                    <a:pt x="102754" y="193201"/>
                  </a:lnTo>
                  <a:lnTo>
                    <a:pt x="110841" y="188351"/>
                  </a:lnTo>
                  <a:lnTo>
                    <a:pt x="118612" y="182830"/>
                  </a:lnTo>
                  <a:lnTo>
                    <a:pt x="125985" y="176668"/>
                  </a:lnTo>
                  <a:lnTo>
                    <a:pt x="132717" y="169700"/>
                  </a:lnTo>
                  <a:lnTo>
                    <a:pt x="138724" y="161896"/>
                  </a:lnTo>
                  <a:lnTo>
                    <a:pt x="143912" y="153198"/>
                  </a:lnTo>
                  <a:lnTo>
                    <a:pt x="148098" y="143448"/>
                  </a:lnTo>
                  <a:lnTo>
                    <a:pt x="151279" y="132664"/>
                  </a:lnTo>
                  <a:lnTo>
                    <a:pt x="153432" y="120997"/>
                  </a:lnTo>
                  <a:lnTo>
                    <a:pt x="154436" y="108642"/>
                  </a:lnTo>
                  <a:lnTo>
                    <a:pt x="154330" y="95780"/>
                  </a:lnTo>
                  <a:lnTo>
                    <a:pt x="153124" y="82721"/>
                  </a:lnTo>
                  <a:lnTo>
                    <a:pt x="150720" y="69881"/>
                  </a:lnTo>
                  <a:lnTo>
                    <a:pt x="147173" y="57478"/>
                  </a:lnTo>
                  <a:lnTo>
                    <a:pt x="142503" y="45862"/>
                  </a:lnTo>
                  <a:lnTo>
                    <a:pt x="136620" y="35586"/>
                  </a:lnTo>
                  <a:lnTo>
                    <a:pt x="129602" y="26828"/>
                  </a:lnTo>
                  <a:lnTo>
                    <a:pt x="122097" y="19588"/>
                  </a:lnTo>
                  <a:lnTo>
                    <a:pt x="114494" y="13156"/>
                  </a:lnTo>
                  <a:lnTo>
                    <a:pt x="106129" y="6968"/>
                  </a:lnTo>
                  <a:lnTo>
                    <a:pt x="956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927899" y="394673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14603"/>
                  </a:lnTo>
                  <a:lnTo>
                    <a:pt x="0" y="27874"/>
                  </a:lnTo>
                  <a:lnTo>
                    <a:pt x="5" y="41079"/>
                  </a:lnTo>
                  <a:lnTo>
                    <a:pt x="178" y="54594"/>
                  </a:lnTo>
                  <a:lnTo>
                    <a:pt x="826" y="68751"/>
                  </a:lnTo>
                  <a:lnTo>
                    <a:pt x="2075" y="83649"/>
                  </a:lnTo>
                  <a:lnTo>
                    <a:pt x="3736" y="99038"/>
                  </a:lnTo>
                  <a:lnTo>
                    <a:pt x="5563" y="116251"/>
                  </a:lnTo>
                  <a:lnTo>
                    <a:pt x="7717" y="140152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59485" y="43889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307138" y="4065053"/>
              <a:ext cx="18345" cy="357969"/>
            </a:xfrm>
            <a:custGeom>
              <a:avLst/>
              <a:gdLst/>
              <a:ahLst/>
              <a:cxnLst/>
              <a:rect l="0" t="0" r="0" b="0"/>
              <a:pathLst>
                <a:path w="18345" h="357969">
                  <a:moveTo>
                    <a:pt x="7815" y="0"/>
                  </a:moveTo>
                  <a:lnTo>
                    <a:pt x="4948" y="9002"/>
                  </a:lnTo>
                  <a:lnTo>
                    <a:pt x="2806" y="19269"/>
                  </a:lnTo>
                  <a:lnTo>
                    <a:pt x="1208" y="31862"/>
                  </a:lnTo>
                  <a:lnTo>
                    <a:pt x="200" y="46735"/>
                  </a:lnTo>
                  <a:lnTo>
                    <a:pt x="0" y="63828"/>
                  </a:lnTo>
                  <a:lnTo>
                    <a:pt x="651" y="82858"/>
                  </a:lnTo>
                  <a:lnTo>
                    <a:pt x="1889" y="102951"/>
                  </a:lnTo>
                  <a:lnTo>
                    <a:pt x="3254" y="122798"/>
                  </a:lnTo>
                  <a:lnTo>
                    <a:pt x="4458" y="141682"/>
                  </a:lnTo>
                  <a:lnTo>
                    <a:pt x="5247" y="159287"/>
                  </a:lnTo>
                  <a:lnTo>
                    <a:pt x="5319" y="175424"/>
                  </a:lnTo>
                  <a:lnTo>
                    <a:pt x="4594" y="190167"/>
                  </a:lnTo>
                  <a:lnTo>
                    <a:pt x="3479" y="203748"/>
                  </a:lnTo>
                  <a:lnTo>
                    <a:pt x="2732" y="216432"/>
                  </a:lnTo>
                  <a:lnTo>
                    <a:pt x="2751" y="228462"/>
                  </a:lnTo>
                  <a:lnTo>
                    <a:pt x="3429" y="240191"/>
                  </a:lnTo>
                  <a:lnTo>
                    <a:pt x="4349" y="252067"/>
                  </a:lnTo>
                  <a:lnTo>
                    <a:pt x="5232" y="264318"/>
                  </a:lnTo>
                  <a:lnTo>
                    <a:pt x="6128" y="276819"/>
                  </a:lnTo>
                  <a:lnTo>
                    <a:pt x="7329" y="289210"/>
                  </a:lnTo>
                  <a:lnTo>
                    <a:pt x="8981" y="301276"/>
                  </a:lnTo>
                  <a:lnTo>
                    <a:pt x="10929" y="312716"/>
                  </a:lnTo>
                  <a:lnTo>
                    <a:pt x="12987" y="324296"/>
                  </a:lnTo>
                  <a:lnTo>
                    <a:pt x="15336" y="338146"/>
                  </a:lnTo>
                  <a:lnTo>
                    <a:pt x="18344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135969" y="4012410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332771" y="67"/>
                  </a:lnTo>
                  <a:lnTo>
                    <a:pt x="318860" y="707"/>
                  </a:lnTo>
                  <a:lnTo>
                    <a:pt x="304367" y="2004"/>
                  </a:lnTo>
                  <a:lnTo>
                    <a:pt x="289338" y="3864"/>
                  </a:lnTo>
                  <a:lnTo>
                    <a:pt x="274161" y="6180"/>
                  </a:lnTo>
                  <a:lnTo>
                    <a:pt x="259086" y="8842"/>
                  </a:lnTo>
                  <a:lnTo>
                    <a:pt x="243876" y="11593"/>
                  </a:lnTo>
                  <a:lnTo>
                    <a:pt x="227919" y="14051"/>
                  </a:lnTo>
                  <a:lnTo>
                    <a:pt x="210934" y="16043"/>
                  </a:lnTo>
                  <a:lnTo>
                    <a:pt x="193273" y="17887"/>
                  </a:lnTo>
                  <a:lnTo>
                    <a:pt x="175718" y="20271"/>
                  </a:lnTo>
                  <a:lnTo>
                    <a:pt x="158719" y="23542"/>
                  </a:lnTo>
                  <a:lnTo>
                    <a:pt x="142220" y="27555"/>
                  </a:lnTo>
                  <a:lnTo>
                    <a:pt x="125848" y="31867"/>
                  </a:lnTo>
                  <a:lnTo>
                    <a:pt x="109363" y="36176"/>
                  </a:lnTo>
                  <a:lnTo>
                    <a:pt x="93004" y="40357"/>
                  </a:lnTo>
                  <a:lnTo>
                    <a:pt x="77385" y="44384"/>
                  </a:lnTo>
                  <a:lnTo>
                    <a:pt x="62811" y="48273"/>
                  </a:lnTo>
                  <a:lnTo>
                    <a:pt x="49510" y="52094"/>
                  </a:lnTo>
                  <a:lnTo>
                    <a:pt x="36397" y="56438"/>
                  </a:lnTo>
                  <a:lnTo>
                    <a:pt x="21203" y="6280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483409" y="4012410"/>
              <a:ext cx="294799" cy="335200"/>
            </a:xfrm>
            <a:custGeom>
              <a:avLst/>
              <a:gdLst/>
              <a:ahLst/>
              <a:cxnLst/>
              <a:rect l="0" t="0" r="0" b="0"/>
              <a:pathLst>
                <a:path w="294799" h="33520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2" y="81186"/>
                  </a:lnTo>
                  <a:lnTo>
                    <a:pt x="8043" y="97462"/>
                  </a:lnTo>
                  <a:lnTo>
                    <a:pt x="9502" y="114134"/>
                  </a:lnTo>
                  <a:lnTo>
                    <a:pt x="11330" y="131089"/>
                  </a:lnTo>
                  <a:lnTo>
                    <a:pt x="13388" y="148405"/>
                  </a:lnTo>
                  <a:lnTo>
                    <a:pt x="15316" y="166327"/>
                  </a:lnTo>
                  <a:lnTo>
                    <a:pt x="16911" y="184940"/>
                  </a:lnTo>
                  <a:lnTo>
                    <a:pt x="18133" y="204017"/>
                  </a:lnTo>
                  <a:lnTo>
                    <a:pt x="19029" y="223131"/>
                  </a:lnTo>
                  <a:lnTo>
                    <a:pt x="19671" y="242021"/>
                  </a:lnTo>
                  <a:lnTo>
                    <a:pt x="20288" y="260451"/>
                  </a:lnTo>
                  <a:lnTo>
                    <a:pt x="21242" y="278134"/>
                  </a:lnTo>
                  <a:lnTo>
                    <a:pt x="22681" y="294896"/>
                  </a:lnTo>
                  <a:lnTo>
                    <a:pt x="23783" y="307532"/>
                  </a:lnTo>
                  <a:lnTo>
                    <a:pt x="23747" y="312016"/>
                  </a:lnTo>
                  <a:lnTo>
                    <a:pt x="23255" y="309752"/>
                  </a:lnTo>
                  <a:lnTo>
                    <a:pt x="22885" y="303224"/>
                  </a:lnTo>
                  <a:lnTo>
                    <a:pt x="23073" y="294425"/>
                  </a:lnTo>
                  <a:lnTo>
                    <a:pt x="23973" y="284541"/>
                  </a:lnTo>
                  <a:lnTo>
                    <a:pt x="25541" y="274181"/>
                  </a:lnTo>
                  <a:lnTo>
                    <a:pt x="27655" y="263634"/>
                  </a:lnTo>
                  <a:lnTo>
                    <a:pt x="30189" y="253033"/>
                  </a:lnTo>
                  <a:lnTo>
                    <a:pt x="33192" y="242593"/>
                  </a:lnTo>
                  <a:lnTo>
                    <a:pt x="36886" y="232642"/>
                  </a:lnTo>
                  <a:lnTo>
                    <a:pt x="41337" y="223325"/>
                  </a:lnTo>
                  <a:lnTo>
                    <a:pt x="46631" y="215099"/>
                  </a:lnTo>
                  <a:lnTo>
                    <a:pt x="52942" y="208783"/>
                  </a:lnTo>
                  <a:lnTo>
                    <a:pt x="60260" y="204655"/>
                  </a:lnTo>
                  <a:lnTo>
                    <a:pt x="68275" y="202680"/>
                  </a:lnTo>
                  <a:lnTo>
                    <a:pt x="76494" y="202784"/>
                  </a:lnTo>
                  <a:lnTo>
                    <a:pt x="84607" y="204709"/>
                  </a:lnTo>
                  <a:lnTo>
                    <a:pt x="92340" y="208253"/>
                  </a:lnTo>
                  <a:lnTo>
                    <a:pt x="99381" y="213364"/>
                  </a:lnTo>
                  <a:lnTo>
                    <a:pt x="105623" y="219870"/>
                  </a:lnTo>
                  <a:lnTo>
                    <a:pt x="110813" y="227507"/>
                  </a:lnTo>
                  <a:lnTo>
                    <a:pt x="114477" y="236002"/>
                  </a:lnTo>
                  <a:lnTo>
                    <a:pt x="116506" y="245123"/>
                  </a:lnTo>
                  <a:lnTo>
                    <a:pt x="117412" y="254688"/>
                  </a:lnTo>
                  <a:lnTo>
                    <a:pt x="118105" y="264560"/>
                  </a:lnTo>
                  <a:lnTo>
                    <a:pt x="119159" y="274597"/>
                  </a:lnTo>
                  <a:lnTo>
                    <a:pt x="121558" y="282988"/>
                  </a:lnTo>
                  <a:lnTo>
                    <a:pt x="125690" y="287127"/>
                  </a:lnTo>
                  <a:lnTo>
                    <a:pt x="130407" y="287181"/>
                  </a:lnTo>
                  <a:lnTo>
                    <a:pt x="135469" y="284446"/>
                  </a:lnTo>
                  <a:lnTo>
                    <a:pt x="140913" y="280009"/>
                  </a:lnTo>
                  <a:lnTo>
                    <a:pt x="146735" y="274562"/>
                  </a:lnTo>
                  <a:lnTo>
                    <a:pt x="152885" y="268515"/>
                  </a:lnTo>
                  <a:lnTo>
                    <a:pt x="159457" y="262106"/>
                  </a:lnTo>
                  <a:lnTo>
                    <a:pt x="166692" y="255474"/>
                  </a:lnTo>
                  <a:lnTo>
                    <a:pt x="174671" y="248708"/>
                  </a:lnTo>
                  <a:lnTo>
                    <a:pt x="183486" y="242024"/>
                  </a:lnTo>
                  <a:lnTo>
                    <a:pt x="193312" y="235758"/>
                  </a:lnTo>
                  <a:lnTo>
                    <a:pt x="204143" y="230057"/>
                  </a:lnTo>
                  <a:lnTo>
                    <a:pt x="215671" y="224736"/>
                  </a:lnTo>
                  <a:lnTo>
                    <a:pt x="227400" y="219395"/>
                  </a:lnTo>
                  <a:lnTo>
                    <a:pt x="239019" y="213794"/>
                  </a:lnTo>
                  <a:lnTo>
                    <a:pt x="250090" y="207709"/>
                  </a:lnTo>
                  <a:lnTo>
                    <a:pt x="259991" y="200858"/>
                  </a:lnTo>
                  <a:lnTo>
                    <a:pt x="268485" y="193174"/>
                  </a:lnTo>
                  <a:lnTo>
                    <a:pt x="275187" y="184912"/>
                  </a:lnTo>
                  <a:lnTo>
                    <a:pt x="279415" y="176526"/>
                  </a:lnTo>
                  <a:lnTo>
                    <a:pt x="281031" y="168302"/>
                  </a:lnTo>
                  <a:lnTo>
                    <a:pt x="280184" y="160494"/>
                  </a:lnTo>
                  <a:lnTo>
                    <a:pt x="277041" y="153403"/>
                  </a:lnTo>
                  <a:lnTo>
                    <a:pt x="271931" y="147128"/>
                  </a:lnTo>
                  <a:lnTo>
                    <a:pt x="265267" y="141916"/>
                  </a:lnTo>
                  <a:lnTo>
                    <a:pt x="257440" y="138237"/>
                  </a:lnTo>
                  <a:lnTo>
                    <a:pt x="248779" y="136211"/>
                  </a:lnTo>
                  <a:lnTo>
                    <a:pt x="239697" y="135817"/>
                  </a:lnTo>
                  <a:lnTo>
                    <a:pt x="230681" y="137065"/>
                  </a:lnTo>
                  <a:lnTo>
                    <a:pt x="221989" y="139791"/>
                  </a:lnTo>
                  <a:lnTo>
                    <a:pt x="213678" y="143721"/>
                  </a:lnTo>
                  <a:lnTo>
                    <a:pt x="205710" y="148568"/>
                  </a:lnTo>
                  <a:lnTo>
                    <a:pt x="198019" y="154087"/>
                  </a:lnTo>
                  <a:lnTo>
                    <a:pt x="190699" y="160248"/>
                  </a:lnTo>
                  <a:lnTo>
                    <a:pt x="184003" y="167214"/>
                  </a:lnTo>
                  <a:lnTo>
                    <a:pt x="178014" y="175017"/>
                  </a:lnTo>
                  <a:lnTo>
                    <a:pt x="172670" y="183715"/>
                  </a:lnTo>
                  <a:lnTo>
                    <a:pt x="167846" y="193464"/>
                  </a:lnTo>
                  <a:lnTo>
                    <a:pt x="163423" y="204253"/>
                  </a:lnTo>
                  <a:lnTo>
                    <a:pt x="159622" y="216093"/>
                  </a:lnTo>
                  <a:lnTo>
                    <a:pt x="156974" y="229096"/>
                  </a:lnTo>
                  <a:lnTo>
                    <a:pt x="155679" y="243202"/>
                  </a:lnTo>
                  <a:lnTo>
                    <a:pt x="155793" y="257741"/>
                  </a:lnTo>
                  <a:lnTo>
                    <a:pt x="157391" y="271581"/>
                  </a:lnTo>
                  <a:lnTo>
                    <a:pt x="160365" y="284142"/>
                  </a:lnTo>
                  <a:lnTo>
                    <a:pt x="164802" y="295371"/>
                  </a:lnTo>
                  <a:lnTo>
                    <a:pt x="171055" y="305455"/>
                  </a:lnTo>
                  <a:lnTo>
                    <a:pt x="179149" y="314632"/>
                  </a:lnTo>
                  <a:lnTo>
                    <a:pt x="188837" y="322644"/>
                  </a:lnTo>
                  <a:lnTo>
                    <a:pt x="199781" y="328757"/>
                  </a:lnTo>
                  <a:lnTo>
                    <a:pt x="211655" y="332724"/>
                  </a:lnTo>
                  <a:lnTo>
                    <a:pt x="224034" y="334746"/>
                  </a:lnTo>
                  <a:lnTo>
                    <a:pt x="236409" y="335199"/>
                  </a:lnTo>
                  <a:lnTo>
                    <a:pt x="248492" y="334472"/>
                  </a:lnTo>
                  <a:lnTo>
                    <a:pt x="259761" y="333046"/>
                  </a:lnTo>
                  <a:lnTo>
                    <a:pt x="270470" y="331345"/>
                  </a:lnTo>
                  <a:lnTo>
                    <a:pt x="281556" y="329228"/>
                  </a:lnTo>
                  <a:lnTo>
                    <a:pt x="29479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954867" y="3926776"/>
              <a:ext cx="142942" cy="427346"/>
            </a:xfrm>
            <a:custGeom>
              <a:avLst/>
              <a:gdLst/>
              <a:ahLst/>
              <a:cxnLst/>
              <a:rect l="0" t="0" r="0" b="0"/>
              <a:pathLst>
                <a:path w="142942" h="427346">
                  <a:moveTo>
                    <a:pt x="107280" y="355361"/>
                  </a:moveTo>
                  <a:lnTo>
                    <a:pt x="104280" y="346560"/>
                  </a:lnTo>
                  <a:lnTo>
                    <a:pt x="100858" y="338213"/>
                  </a:lnTo>
                  <a:lnTo>
                    <a:pt x="96657" y="329523"/>
                  </a:lnTo>
                  <a:lnTo>
                    <a:pt x="91584" y="320748"/>
                  </a:lnTo>
                  <a:lnTo>
                    <a:pt x="85454" y="312550"/>
                  </a:lnTo>
                  <a:lnTo>
                    <a:pt x="78274" y="305278"/>
                  </a:lnTo>
                  <a:lnTo>
                    <a:pt x="70360" y="299434"/>
                  </a:lnTo>
                  <a:lnTo>
                    <a:pt x="62214" y="295798"/>
                  </a:lnTo>
                  <a:lnTo>
                    <a:pt x="54147" y="294588"/>
                  </a:lnTo>
                  <a:lnTo>
                    <a:pt x="46275" y="295709"/>
                  </a:lnTo>
                  <a:lnTo>
                    <a:pt x="38611" y="299038"/>
                  </a:lnTo>
                  <a:lnTo>
                    <a:pt x="31131" y="304278"/>
                  </a:lnTo>
                  <a:lnTo>
                    <a:pt x="24126" y="311200"/>
                  </a:lnTo>
                  <a:lnTo>
                    <a:pt x="18173" y="319732"/>
                  </a:lnTo>
                  <a:lnTo>
                    <a:pt x="13497" y="329683"/>
                  </a:lnTo>
                  <a:lnTo>
                    <a:pt x="9849" y="340616"/>
                  </a:lnTo>
                  <a:lnTo>
                    <a:pt x="6702" y="351946"/>
                  </a:lnTo>
                  <a:lnTo>
                    <a:pt x="3706" y="363300"/>
                  </a:lnTo>
                  <a:lnTo>
                    <a:pt x="1184" y="374364"/>
                  </a:lnTo>
                  <a:lnTo>
                    <a:pt x="0" y="384793"/>
                  </a:lnTo>
                  <a:lnTo>
                    <a:pt x="543" y="394469"/>
                  </a:lnTo>
                  <a:lnTo>
                    <a:pt x="2891" y="403288"/>
                  </a:lnTo>
                  <a:lnTo>
                    <a:pt x="7067" y="411073"/>
                  </a:lnTo>
                  <a:lnTo>
                    <a:pt x="12877" y="417819"/>
                  </a:lnTo>
                  <a:lnTo>
                    <a:pt x="19846" y="423180"/>
                  </a:lnTo>
                  <a:lnTo>
                    <a:pt x="27345" y="426427"/>
                  </a:lnTo>
                  <a:lnTo>
                    <a:pt x="34978" y="427345"/>
                  </a:lnTo>
                  <a:lnTo>
                    <a:pt x="42725" y="426011"/>
                  </a:lnTo>
                  <a:lnTo>
                    <a:pt x="50839" y="422533"/>
                  </a:lnTo>
                  <a:lnTo>
                    <a:pt x="59442" y="417190"/>
                  </a:lnTo>
                  <a:lnTo>
                    <a:pt x="68355" y="410198"/>
                  </a:lnTo>
                  <a:lnTo>
                    <a:pt x="77193" y="401618"/>
                  </a:lnTo>
                  <a:lnTo>
                    <a:pt x="85729" y="391634"/>
                  </a:lnTo>
                  <a:lnTo>
                    <a:pt x="93748" y="380679"/>
                  </a:lnTo>
                  <a:lnTo>
                    <a:pt x="100982" y="369334"/>
                  </a:lnTo>
                  <a:lnTo>
                    <a:pt x="107363" y="357951"/>
                  </a:lnTo>
                  <a:lnTo>
                    <a:pt x="112986" y="346190"/>
                  </a:lnTo>
                  <a:lnTo>
                    <a:pt x="118006" y="333163"/>
                  </a:lnTo>
                  <a:lnTo>
                    <a:pt x="122567" y="318476"/>
                  </a:lnTo>
                  <a:lnTo>
                    <a:pt x="126632" y="302526"/>
                  </a:lnTo>
                  <a:lnTo>
                    <a:pt x="129991" y="286201"/>
                  </a:lnTo>
                  <a:lnTo>
                    <a:pt x="132589" y="270062"/>
                  </a:lnTo>
                  <a:lnTo>
                    <a:pt x="134674" y="253988"/>
                  </a:lnTo>
                  <a:lnTo>
                    <a:pt x="136689" y="237377"/>
                  </a:lnTo>
                  <a:lnTo>
                    <a:pt x="138889" y="219908"/>
                  </a:lnTo>
                  <a:lnTo>
                    <a:pt x="141030" y="201566"/>
                  </a:lnTo>
                  <a:lnTo>
                    <a:pt x="142481" y="182482"/>
                  </a:lnTo>
                  <a:lnTo>
                    <a:pt x="142941" y="162825"/>
                  </a:lnTo>
                  <a:lnTo>
                    <a:pt x="142588" y="142911"/>
                  </a:lnTo>
                  <a:lnTo>
                    <a:pt x="141887" y="123169"/>
                  </a:lnTo>
                  <a:lnTo>
                    <a:pt x="141152" y="103829"/>
                  </a:lnTo>
                  <a:lnTo>
                    <a:pt x="140353" y="85250"/>
                  </a:lnTo>
                  <a:lnTo>
                    <a:pt x="139218" y="67994"/>
                  </a:lnTo>
                  <a:lnTo>
                    <a:pt x="137601" y="52243"/>
                  </a:lnTo>
                  <a:lnTo>
                    <a:pt x="135347" y="38022"/>
                  </a:lnTo>
                  <a:lnTo>
                    <a:pt x="132223" y="25374"/>
                  </a:lnTo>
                  <a:lnTo>
                    <a:pt x="128176" y="14188"/>
                  </a:lnTo>
                  <a:lnTo>
                    <a:pt x="122888" y="5297"/>
                  </a:lnTo>
                  <a:lnTo>
                    <a:pt x="116731" y="413"/>
                  </a:lnTo>
                  <a:lnTo>
                    <a:pt x="111083" y="0"/>
                  </a:lnTo>
                  <a:lnTo>
                    <a:pt x="106162" y="3506"/>
                  </a:lnTo>
                  <a:lnTo>
                    <a:pt x="101773" y="10086"/>
                  </a:lnTo>
                  <a:lnTo>
                    <a:pt x="97888" y="19106"/>
                  </a:lnTo>
                  <a:lnTo>
                    <a:pt x="94683" y="30226"/>
                  </a:lnTo>
                  <a:lnTo>
                    <a:pt x="92210" y="43083"/>
                  </a:lnTo>
                  <a:lnTo>
                    <a:pt x="90388" y="57128"/>
                  </a:lnTo>
                  <a:lnTo>
                    <a:pt x="89085" y="71704"/>
                  </a:lnTo>
                  <a:lnTo>
                    <a:pt x="88179" y="86403"/>
                  </a:lnTo>
                  <a:lnTo>
                    <a:pt x="87722" y="101206"/>
                  </a:lnTo>
                  <a:lnTo>
                    <a:pt x="87940" y="116365"/>
                  </a:lnTo>
                  <a:lnTo>
                    <a:pt x="88897" y="132015"/>
                  </a:lnTo>
                  <a:lnTo>
                    <a:pt x="90352" y="148307"/>
                  </a:lnTo>
                  <a:lnTo>
                    <a:pt x="91867" y="165469"/>
                  </a:lnTo>
                  <a:lnTo>
                    <a:pt x="93186" y="183536"/>
                  </a:lnTo>
                  <a:lnTo>
                    <a:pt x="94392" y="202230"/>
                  </a:lnTo>
                  <a:lnTo>
                    <a:pt x="95808" y="221079"/>
                  </a:lnTo>
                  <a:lnTo>
                    <a:pt x="97612" y="239793"/>
                  </a:lnTo>
                  <a:lnTo>
                    <a:pt x="99825" y="258273"/>
                  </a:lnTo>
                  <a:lnTo>
                    <a:pt x="102390" y="276521"/>
                  </a:lnTo>
                  <a:lnTo>
                    <a:pt x="105224" y="294556"/>
                  </a:lnTo>
                  <a:lnTo>
                    <a:pt x="108106" y="311859"/>
                  </a:lnTo>
                  <a:lnTo>
                    <a:pt x="110958" y="329171"/>
                  </a:lnTo>
                  <a:lnTo>
                    <a:pt x="114031" y="349133"/>
                  </a:lnTo>
                  <a:lnTo>
                    <a:pt x="117809" y="376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38335" y="4176852"/>
              <a:ext cx="140461" cy="146570"/>
            </a:xfrm>
            <a:custGeom>
              <a:avLst/>
              <a:gdLst/>
              <a:ahLst/>
              <a:cxnLst/>
              <a:rect l="0" t="0" r="0" b="0"/>
              <a:pathLst>
                <a:path w="140461" h="146570">
                  <a:moveTo>
                    <a:pt x="71211" y="105285"/>
                  </a:moveTo>
                  <a:lnTo>
                    <a:pt x="77012" y="99350"/>
                  </a:lnTo>
                  <a:lnTo>
                    <a:pt x="81936" y="93146"/>
                  </a:lnTo>
                  <a:lnTo>
                    <a:pt x="86429" y="86045"/>
                  </a:lnTo>
                  <a:lnTo>
                    <a:pt x="90305" y="77932"/>
                  </a:lnTo>
                  <a:lnTo>
                    <a:pt x="93022" y="68638"/>
                  </a:lnTo>
                  <a:lnTo>
                    <a:pt x="94372" y="58199"/>
                  </a:lnTo>
                  <a:lnTo>
                    <a:pt x="94301" y="47120"/>
                  </a:lnTo>
                  <a:lnTo>
                    <a:pt x="92735" y="36230"/>
                  </a:lnTo>
                  <a:lnTo>
                    <a:pt x="89786" y="26001"/>
                  </a:lnTo>
                  <a:lnTo>
                    <a:pt x="85537" y="17019"/>
                  </a:lnTo>
                  <a:lnTo>
                    <a:pt x="79944" y="10123"/>
                  </a:lnTo>
                  <a:lnTo>
                    <a:pt x="73111" y="5571"/>
                  </a:lnTo>
                  <a:lnTo>
                    <a:pt x="65253" y="3295"/>
                  </a:lnTo>
                  <a:lnTo>
                    <a:pt x="56609" y="3189"/>
                  </a:lnTo>
                  <a:lnTo>
                    <a:pt x="47397" y="4974"/>
                  </a:lnTo>
                  <a:lnTo>
                    <a:pt x="38112" y="8592"/>
                  </a:lnTo>
                  <a:lnTo>
                    <a:pt x="29491" y="14285"/>
                  </a:lnTo>
                  <a:lnTo>
                    <a:pt x="21887" y="21999"/>
                  </a:lnTo>
                  <a:lnTo>
                    <a:pt x="15461" y="31431"/>
                  </a:lnTo>
                  <a:lnTo>
                    <a:pt x="10361" y="42203"/>
                  </a:lnTo>
                  <a:lnTo>
                    <a:pt x="6523" y="53966"/>
                  </a:lnTo>
                  <a:lnTo>
                    <a:pt x="3741" y="66440"/>
                  </a:lnTo>
                  <a:lnTo>
                    <a:pt x="1774" y="79411"/>
                  </a:lnTo>
                  <a:lnTo>
                    <a:pt x="421" y="92713"/>
                  </a:lnTo>
                  <a:lnTo>
                    <a:pt x="0" y="105745"/>
                  </a:lnTo>
                  <a:lnTo>
                    <a:pt x="1306" y="117510"/>
                  </a:lnTo>
                  <a:lnTo>
                    <a:pt x="4633" y="127559"/>
                  </a:lnTo>
                  <a:lnTo>
                    <a:pt x="9818" y="135627"/>
                  </a:lnTo>
                  <a:lnTo>
                    <a:pt x="16511" y="141380"/>
                  </a:lnTo>
                  <a:lnTo>
                    <a:pt x="24348" y="144879"/>
                  </a:lnTo>
                  <a:lnTo>
                    <a:pt x="33015" y="146467"/>
                  </a:lnTo>
                  <a:lnTo>
                    <a:pt x="42270" y="146569"/>
                  </a:lnTo>
                  <a:lnTo>
                    <a:pt x="51928" y="145568"/>
                  </a:lnTo>
                  <a:lnTo>
                    <a:pt x="61699" y="143614"/>
                  </a:lnTo>
                  <a:lnTo>
                    <a:pt x="71185" y="140634"/>
                  </a:lnTo>
                  <a:lnTo>
                    <a:pt x="80195" y="136664"/>
                  </a:lnTo>
                  <a:lnTo>
                    <a:pt x="88721" y="131694"/>
                  </a:lnTo>
                  <a:lnTo>
                    <a:pt x="96834" y="125602"/>
                  </a:lnTo>
                  <a:lnTo>
                    <a:pt x="104623" y="118426"/>
                  </a:lnTo>
                  <a:lnTo>
                    <a:pt x="112007" y="110335"/>
                  </a:lnTo>
                  <a:lnTo>
                    <a:pt x="118748" y="101533"/>
                  </a:lnTo>
                  <a:lnTo>
                    <a:pt x="124761" y="92202"/>
                  </a:lnTo>
                  <a:lnTo>
                    <a:pt x="129952" y="82327"/>
                  </a:lnTo>
                  <a:lnTo>
                    <a:pt x="134141" y="71713"/>
                  </a:lnTo>
                  <a:lnTo>
                    <a:pt x="137324" y="60326"/>
                  </a:lnTo>
                  <a:lnTo>
                    <a:pt x="139454" y="48674"/>
                  </a:lnTo>
                  <a:lnTo>
                    <a:pt x="140460" y="36472"/>
                  </a:lnTo>
                  <a:lnTo>
                    <a:pt x="139317" y="21530"/>
                  </a:lnTo>
                  <a:lnTo>
                    <a:pt x="1343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199018" y="4190176"/>
              <a:ext cx="211171" cy="418346"/>
            </a:xfrm>
            <a:custGeom>
              <a:avLst/>
              <a:gdLst/>
              <a:ahLst/>
              <a:cxnLst/>
              <a:rect l="0" t="0" r="0" b="0"/>
              <a:pathLst>
                <a:path w="211171" h="418346">
                  <a:moveTo>
                    <a:pt x="168456" y="70904"/>
                  </a:moveTo>
                  <a:lnTo>
                    <a:pt x="168389" y="59236"/>
                  </a:lnTo>
                  <a:lnTo>
                    <a:pt x="167748" y="48748"/>
                  </a:lnTo>
                  <a:lnTo>
                    <a:pt x="166443" y="38455"/>
                  </a:lnTo>
                  <a:lnTo>
                    <a:pt x="164238" y="28499"/>
                  </a:lnTo>
                  <a:lnTo>
                    <a:pt x="160624" y="19452"/>
                  </a:lnTo>
                  <a:lnTo>
                    <a:pt x="155456" y="11583"/>
                  </a:lnTo>
                  <a:lnTo>
                    <a:pt x="149054" y="5324"/>
                  </a:lnTo>
                  <a:lnTo>
                    <a:pt x="142002" y="1403"/>
                  </a:lnTo>
                  <a:lnTo>
                    <a:pt x="134713" y="0"/>
                  </a:lnTo>
                  <a:lnTo>
                    <a:pt x="127551" y="991"/>
                  </a:lnTo>
                  <a:lnTo>
                    <a:pt x="120902" y="4233"/>
                  </a:lnTo>
                  <a:lnTo>
                    <a:pt x="114913" y="9409"/>
                  </a:lnTo>
                  <a:lnTo>
                    <a:pt x="109385" y="16118"/>
                  </a:lnTo>
                  <a:lnTo>
                    <a:pt x="103898" y="23974"/>
                  </a:lnTo>
                  <a:lnTo>
                    <a:pt x="98218" y="32659"/>
                  </a:lnTo>
                  <a:lnTo>
                    <a:pt x="92926" y="41928"/>
                  </a:lnTo>
                  <a:lnTo>
                    <a:pt x="89270" y="51601"/>
                  </a:lnTo>
                  <a:lnTo>
                    <a:pt x="87821" y="61543"/>
                  </a:lnTo>
                  <a:lnTo>
                    <a:pt x="88664" y="71337"/>
                  </a:lnTo>
                  <a:lnTo>
                    <a:pt x="91747" y="80308"/>
                  </a:lnTo>
                  <a:lnTo>
                    <a:pt x="96783" y="88142"/>
                  </a:lnTo>
                  <a:lnTo>
                    <a:pt x="103215" y="94384"/>
                  </a:lnTo>
                  <a:lnTo>
                    <a:pt x="110347" y="98296"/>
                  </a:lnTo>
                  <a:lnTo>
                    <a:pt x="117724" y="99700"/>
                  </a:lnTo>
                  <a:lnTo>
                    <a:pt x="125128" y="98881"/>
                  </a:lnTo>
                  <a:lnTo>
                    <a:pt x="132479" y="96287"/>
                  </a:lnTo>
                  <a:lnTo>
                    <a:pt x="139771" y="92400"/>
                  </a:lnTo>
                  <a:lnTo>
                    <a:pt x="147528" y="88844"/>
                  </a:lnTo>
                  <a:lnTo>
                    <a:pt x="155543" y="87882"/>
                  </a:lnTo>
                  <a:lnTo>
                    <a:pt x="162273" y="90074"/>
                  </a:lnTo>
                  <a:lnTo>
                    <a:pt x="167346" y="95225"/>
                  </a:lnTo>
                  <a:lnTo>
                    <a:pt x="170998" y="102830"/>
                  </a:lnTo>
                  <a:lnTo>
                    <a:pt x="173895" y="112324"/>
                  </a:lnTo>
                  <a:lnTo>
                    <a:pt x="176951" y="123207"/>
                  </a:lnTo>
                  <a:lnTo>
                    <a:pt x="180654" y="135084"/>
                  </a:lnTo>
                  <a:lnTo>
                    <a:pt x="184946" y="147820"/>
                  </a:lnTo>
                  <a:lnTo>
                    <a:pt x="189441" y="161508"/>
                  </a:lnTo>
                  <a:lnTo>
                    <a:pt x="193870" y="176122"/>
                  </a:lnTo>
                  <a:lnTo>
                    <a:pt x="198129" y="191360"/>
                  </a:lnTo>
                  <a:lnTo>
                    <a:pt x="202208" y="206743"/>
                  </a:lnTo>
                  <a:lnTo>
                    <a:pt x="206118" y="221981"/>
                  </a:lnTo>
                  <a:lnTo>
                    <a:pt x="209402" y="236976"/>
                  </a:lnTo>
                  <a:lnTo>
                    <a:pt x="211170" y="251731"/>
                  </a:lnTo>
                  <a:lnTo>
                    <a:pt x="211056" y="266272"/>
                  </a:lnTo>
                  <a:lnTo>
                    <a:pt x="209011" y="280156"/>
                  </a:lnTo>
                  <a:lnTo>
                    <a:pt x="205047" y="292502"/>
                  </a:lnTo>
                  <a:lnTo>
                    <a:pt x="199379" y="302958"/>
                  </a:lnTo>
                  <a:lnTo>
                    <a:pt x="192337" y="311810"/>
                  </a:lnTo>
                  <a:lnTo>
                    <a:pt x="184256" y="319686"/>
                  </a:lnTo>
                  <a:lnTo>
                    <a:pt x="175421" y="327063"/>
                  </a:lnTo>
                  <a:lnTo>
                    <a:pt x="166051" y="334208"/>
                  </a:lnTo>
                  <a:lnTo>
                    <a:pt x="156310" y="341253"/>
                  </a:lnTo>
                  <a:lnTo>
                    <a:pt x="146313" y="348257"/>
                  </a:lnTo>
                  <a:lnTo>
                    <a:pt x="136143" y="355081"/>
                  </a:lnTo>
                  <a:lnTo>
                    <a:pt x="125855" y="361430"/>
                  </a:lnTo>
                  <a:lnTo>
                    <a:pt x="115488" y="367178"/>
                  </a:lnTo>
                  <a:lnTo>
                    <a:pt x="105067" y="372358"/>
                  </a:lnTo>
                  <a:lnTo>
                    <a:pt x="94611" y="377070"/>
                  </a:lnTo>
                  <a:lnTo>
                    <a:pt x="84131" y="381431"/>
                  </a:lnTo>
                  <a:lnTo>
                    <a:pt x="73634" y="385699"/>
                  </a:lnTo>
                  <a:lnTo>
                    <a:pt x="63127" y="390259"/>
                  </a:lnTo>
                  <a:lnTo>
                    <a:pt x="52623" y="395286"/>
                  </a:lnTo>
                  <a:lnTo>
                    <a:pt x="42384" y="400481"/>
                  </a:lnTo>
                  <a:lnTo>
                    <a:pt x="31815" y="405678"/>
                  </a:lnTo>
                  <a:lnTo>
                    <a:pt x="18870" y="411334"/>
                  </a:lnTo>
                  <a:lnTo>
                    <a:pt x="0" y="418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563172" y="4074067"/>
              <a:ext cx="147400" cy="305328"/>
            </a:xfrm>
            <a:custGeom>
              <a:avLst/>
              <a:gdLst/>
              <a:ahLst/>
              <a:cxnLst/>
              <a:rect l="0" t="0" r="0" b="0"/>
              <a:pathLst>
                <a:path w="147400" h="305328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5" y="34467"/>
                  </a:lnTo>
                  <a:lnTo>
                    <a:pt x="178" y="46802"/>
                  </a:lnTo>
                  <a:lnTo>
                    <a:pt x="826" y="60110"/>
                  </a:lnTo>
                  <a:lnTo>
                    <a:pt x="2075" y="74419"/>
                  </a:lnTo>
                  <a:lnTo>
                    <a:pt x="3728" y="89597"/>
                  </a:lnTo>
                  <a:lnTo>
                    <a:pt x="5376" y="105458"/>
                  </a:lnTo>
                  <a:lnTo>
                    <a:pt x="6783" y="121825"/>
                  </a:lnTo>
                  <a:lnTo>
                    <a:pt x="8048" y="138389"/>
                  </a:lnTo>
                  <a:lnTo>
                    <a:pt x="9505" y="154736"/>
                  </a:lnTo>
                  <a:lnTo>
                    <a:pt x="11331" y="170655"/>
                  </a:lnTo>
                  <a:lnTo>
                    <a:pt x="13389" y="186124"/>
                  </a:lnTo>
                  <a:lnTo>
                    <a:pt x="15316" y="201205"/>
                  </a:lnTo>
                  <a:lnTo>
                    <a:pt x="16911" y="215982"/>
                  </a:lnTo>
                  <a:lnTo>
                    <a:pt x="18133" y="230535"/>
                  </a:lnTo>
                  <a:lnTo>
                    <a:pt x="19029" y="244927"/>
                  </a:lnTo>
                  <a:lnTo>
                    <a:pt x="19639" y="259108"/>
                  </a:lnTo>
                  <a:lnTo>
                    <a:pt x="19088" y="269676"/>
                  </a:lnTo>
                  <a:lnTo>
                    <a:pt x="17047" y="272496"/>
                  </a:lnTo>
                  <a:lnTo>
                    <a:pt x="15058" y="269144"/>
                  </a:lnTo>
                  <a:lnTo>
                    <a:pt x="13754" y="261980"/>
                  </a:lnTo>
                  <a:lnTo>
                    <a:pt x="13388" y="252818"/>
                  </a:lnTo>
                  <a:lnTo>
                    <a:pt x="13966" y="242733"/>
                  </a:lnTo>
                  <a:lnTo>
                    <a:pt x="15511" y="232427"/>
                  </a:lnTo>
                  <a:lnTo>
                    <a:pt x="18155" y="222458"/>
                  </a:lnTo>
                  <a:lnTo>
                    <a:pt x="21868" y="213068"/>
                  </a:lnTo>
                  <a:lnTo>
                    <a:pt x="26652" y="204429"/>
                  </a:lnTo>
                  <a:lnTo>
                    <a:pt x="32612" y="196758"/>
                  </a:lnTo>
                  <a:lnTo>
                    <a:pt x="39692" y="190087"/>
                  </a:lnTo>
                  <a:lnTo>
                    <a:pt x="47547" y="184773"/>
                  </a:lnTo>
                  <a:lnTo>
                    <a:pt x="55657" y="181557"/>
                  </a:lnTo>
                  <a:lnTo>
                    <a:pt x="63701" y="180656"/>
                  </a:lnTo>
                  <a:lnTo>
                    <a:pt x="71559" y="181830"/>
                  </a:lnTo>
                  <a:lnTo>
                    <a:pt x="79215" y="184669"/>
                  </a:lnTo>
                  <a:lnTo>
                    <a:pt x="86693" y="188765"/>
                  </a:lnTo>
                  <a:lnTo>
                    <a:pt x="93867" y="193936"/>
                  </a:lnTo>
                  <a:lnTo>
                    <a:pt x="100466" y="200221"/>
                  </a:lnTo>
                  <a:lnTo>
                    <a:pt x="106389" y="207555"/>
                  </a:lnTo>
                  <a:lnTo>
                    <a:pt x="111689" y="215766"/>
                  </a:lnTo>
                  <a:lnTo>
                    <a:pt x="116484" y="224655"/>
                  </a:lnTo>
                  <a:lnTo>
                    <a:pt x="120896" y="234044"/>
                  </a:lnTo>
                  <a:lnTo>
                    <a:pt x="125030" y="243789"/>
                  </a:lnTo>
                  <a:lnTo>
                    <a:pt x="128965" y="253785"/>
                  </a:lnTo>
                  <a:lnTo>
                    <a:pt x="132761" y="263938"/>
                  </a:lnTo>
                  <a:lnTo>
                    <a:pt x="136306" y="273741"/>
                  </a:lnTo>
                  <a:lnTo>
                    <a:pt x="139684" y="283225"/>
                  </a:lnTo>
                  <a:lnTo>
                    <a:pt x="143194" y="293223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744594" y="4225540"/>
              <a:ext cx="144962" cy="132798"/>
            </a:xfrm>
            <a:custGeom>
              <a:avLst/>
              <a:gdLst/>
              <a:ahLst/>
              <a:cxnLst/>
              <a:rect l="0" t="0" r="0" b="0"/>
              <a:pathLst>
                <a:path w="144962" h="132798">
                  <a:moveTo>
                    <a:pt x="71262" y="80154"/>
                  </a:moveTo>
                  <a:lnTo>
                    <a:pt x="71262" y="68419"/>
                  </a:lnTo>
                  <a:lnTo>
                    <a:pt x="71262" y="57290"/>
                  </a:lnTo>
                  <a:lnTo>
                    <a:pt x="71248" y="45706"/>
                  </a:lnTo>
                  <a:lnTo>
                    <a:pt x="70730" y="34063"/>
                  </a:lnTo>
                  <a:lnTo>
                    <a:pt x="68784" y="23348"/>
                  </a:lnTo>
                  <a:lnTo>
                    <a:pt x="65025" y="14065"/>
                  </a:lnTo>
                  <a:lnTo>
                    <a:pt x="59549" y="6708"/>
                  </a:lnTo>
                  <a:lnTo>
                    <a:pt x="52659" y="1978"/>
                  </a:lnTo>
                  <a:lnTo>
                    <a:pt x="44700" y="0"/>
                  </a:lnTo>
                  <a:lnTo>
                    <a:pt x="36291" y="758"/>
                  </a:lnTo>
                  <a:lnTo>
                    <a:pt x="28274" y="4367"/>
                  </a:lnTo>
                  <a:lnTo>
                    <a:pt x="21083" y="10606"/>
                  </a:lnTo>
                  <a:lnTo>
                    <a:pt x="14937" y="19010"/>
                  </a:lnTo>
                  <a:lnTo>
                    <a:pt x="10026" y="29075"/>
                  </a:lnTo>
                  <a:lnTo>
                    <a:pt x="6316" y="40357"/>
                  </a:lnTo>
                  <a:lnTo>
                    <a:pt x="3619" y="52505"/>
                  </a:lnTo>
                  <a:lnTo>
                    <a:pt x="1709" y="65257"/>
                  </a:lnTo>
                  <a:lnTo>
                    <a:pt x="395" y="78410"/>
                  </a:lnTo>
                  <a:lnTo>
                    <a:pt x="0" y="91343"/>
                  </a:lnTo>
                  <a:lnTo>
                    <a:pt x="1323" y="103041"/>
                  </a:lnTo>
                  <a:lnTo>
                    <a:pt x="4656" y="113037"/>
                  </a:lnTo>
                  <a:lnTo>
                    <a:pt x="9676" y="120730"/>
                  </a:lnTo>
                  <a:lnTo>
                    <a:pt x="15727" y="125167"/>
                  </a:lnTo>
                  <a:lnTo>
                    <a:pt x="22309" y="126145"/>
                  </a:lnTo>
                  <a:lnTo>
                    <a:pt x="28979" y="124073"/>
                  </a:lnTo>
                  <a:lnTo>
                    <a:pt x="35291" y="119576"/>
                  </a:lnTo>
                  <a:lnTo>
                    <a:pt x="41041" y="113260"/>
                  </a:lnTo>
                  <a:lnTo>
                    <a:pt x="46069" y="105466"/>
                  </a:lnTo>
                  <a:lnTo>
                    <a:pt x="50154" y="96276"/>
                  </a:lnTo>
                  <a:lnTo>
                    <a:pt x="53284" y="85868"/>
                  </a:lnTo>
                  <a:lnTo>
                    <a:pt x="55935" y="75466"/>
                  </a:lnTo>
                  <a:lnTo>
                    <a:pt x="59608" y="67327"/>
                  </a:lnTo>
                  <a:lnTo>
                    <a:pt x="64815" y="62903"/>
                  </a:lnTo>
                  <a:lnTo>
                    <a:pt x="70140" y="62419"/>
                  </a:lnTo>
                  <a:lnTo>
                    <a:pt x="75078" y="65178"/>
                  </a:lnTo>
                  <a:lnTo>
                    <a:pt x="79781" y="70339"/>
                  </a:lnTo>
                  <a:lnTo>
                    <a:pt x="84647" y="77202"/>
                  </a:lnTo>
                  <a:lnTo>
                    <a:pt x="89897" y="85236"/>
                  </a:lnTo>
                  <a:lnTo>
                    <a:pt x="95732" y="93741"/>
                  </a:lnTo>
                  <a:lnTo>
                    <a:pt x="102408" y="101845"/>
                  </a:lnTo>
                  <a:lnTo>
                    <a:pt x="109961" y="109105"/>
                  </a:lnTo>
                  <a:lnTo>
                    <a:pt x="117827" y="115322"/>
                  </a:lnTo>
                  <a:lnTo>
                    <a:pt x="125711" y="120948"/>
                  </a:lnTo>
                  <a:lnTo>
                    <a:pt x="134305" y="126472"/>
                  </a:lnTo>
                  <a:lnTo>
                    <a:pt x="144961" y="132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896057" y="4189881"/>
              <a:ext cx="126960" cy="160443"/>
            </a:xfrm>
            <a:custGeom>
              <a:avLst/>
              <a:gdLst/>
              <a:ahLst/>
              <a:cxnLst/>
              <a:rect l="0" t="0" r="0" b="0"/>
              <a:pathLst>
                <a:path w="126960" h="160443">
                  <a:moveTo>
                    <a:pt x="98784" y="0"/>
                  </a:moveTo>
                  <a:lnTo>
                    <a:pt x="89983" y="2934"/>
                  </a:lnTo>
                  <a:lnTo>
                    <a:pt x="81636" y="5716"/>
                  </a:lnTo>
                  <a:lnTo>
                    <a:pt x="72937" y="8620"/>
                  </a:lnTo>
                  <a:lnTo>
                    <a:pt x="63816" y="11833"/>
                  </a:lnTo>
                  <a:lnTo>
                    <a:pt x="54322" y="15646"/>
                  </a:lnTo>
                  <a:lnTo>
                    <a:pt x="44534" y="20164"/>
                  </a:lnTo>
                  <a:lnTo>
                    <a:pt x="34692" y="25327"/>
                  </a:lnTo>
                  <a:lnTo>
                    <a:pt x="25167" y="31015"/>
                  </a:lnTo>
                  <a:lnTo>
                    <a:pt x="16152" y="37100"/>
                  </a:lnTo>
                  <a:lnTo>
                    <a:pt x="8305" y="43473"/>
                  </a:lnTo>
                  <a:lnTo>
                    <a:pt x="2777" y="50050"/>
                  </a:lnTo>
                  <a:lnTo>
                    <a:pt x="0" y="56760"/>
                  </a:lnTo>
                  <a:lnTo>
                    <a:pt x="89" y="63230"/>
                  </a:lnTo>
                  <a:lnTo>
                    <a:pt x="3181" y="68816"/>
                  </a:lnTo>
                  <a:lnTo>
                    <a:pt x="9040" y="73241"/>
                  </a:lnTo>
                  <a:lnTo>
                    <a:pt x="17174" y="76720"/>
                  </a:lnTo>
                  <a:lnTo>
                    <a:pt x="27050" y="79753"/>
                  </a:lnTo>
                  <a:lnTo>
                    <a:pt x="38197" y="82686"/>
                  </a:lnTo>
                  <a:lnTo>
                    <a:pt x="50083" y="85675"/>
                  </a:lnTo>
                  <a:lnTo>
                    <a:pt x="62126" y="88770"/>
                  </a:lnTo>
                  <a:lnTo>
                    <a:pt x="73995" y="91973"/>
                  </a:lnTo>
                  <a:lnTo>
                    <a:pt x="85420" y="95431"/>
                  </a:lnTo>
                  <a:lnTo>
                    <a:pt x="96101" y="99431"/>
                  </a:lnTo>
                  <a:lnTo>
                    <a:pt x="105940" y="104094"/>
                  </a:lnTo>
                  <a:lnTo>
                    <a:pt x="114530" y="109699"/>
                  </a:lnTo>
                  <a:lnTo>
                    <a:pt x="121098" y="116752"/>
                  </a:lnTo>
                  <a:lnTo>
                    <a:pt x="125386" y="125371"/>
                  </a:lnTo>
                  <a:lnTo>
                    <a:pt x="126959" y="134735"/>
                  </a:lnTo>
                  <a:lnTo>
                    <a:pt x="124989" y="143333"/>
                  </a:lnTo>
                  <a:lnTo>
                    <a:pt x="119371" y="150361"/>
                  </a:lnTo>
                  <a:lnTo>
                    <a:pt x="110905" y="155549"/>
                  </a:lnTo>
                  <a:lnTo>
                    <a:pt x="100873" y="158812"/>
                  </a:lnTo>
                  <a:lnTo>
                    <a:pt x="90174" y="160334"/>
                  </a:lnTo>
                  <a:lnTo>
                    <a:pt x="79270" y="160442"/>
                  </a:lnTo>
                  <a:lnTo>
                    <a:pt x="68358" y="159476"/>
                  </a:lnTo>
                  <a:lnTo>
                    <a:pt x="57521" y="157731"/>
                  </a:lnTo>
                  <a:lnTo>
                    <a:pt x="47226" y="155590"/>
                  </a:lnTo>
                  <a:lnTo>
                    <a:pt x="37343" y="153318"/>
                  </a:lnTo>
                  <a:lnTo>
                    <a:pt x="27005" y="150719"/>
                  </a:lnTo>
                  <a:lnTo>
                    <a:pt x="1455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219545" y="4226561"/>
              <a:ext cx="160508" cy="167297"/>
            </a:xfrm>
            <a:custGeom>
              <a:avLst/>
              <a:gdLst/>
              <a:ahLst/>
              <a:cxnLst/>
              <a:rect l="0" t="0" r="0" b="0"/>
              <a:pathLst>
                <a:path w="160508" h="167297">
                  <a:moveTo>
                    <a:pt x="97336" y="119405"/>
                  </a:moveTo>
                  <a:lnTo>
                    <a:pt x="97336" y="107670"/>
                  </a:lnTo>
                  <a:lnTo>
                    <a:pt x="97336" y="96541"/>
                  </a:lnTo>
                  <a:lnTo>
                    <a:pt x="97327" y="84947"/>
                  </a:lnTo>
                  <a:lnTo>
                    <a:pt x="96981" y="72959"/>
                  </a:lnTo>
                  <a:lnTo>
                    <a:pt x="95684" y="60947"/>
                  </a:lnTo>
                  <a:lnTo>
                    <a:pt x="93178" y="49149"/>
                  </a:lnTo>
                  <a:lnTo>
                    <a:pt x="89527" y="37796"/>
                  </a:lnTo>
                  <a:lnTo>
                    <a:pt x="84934" y="27175"/>
                  </a:lnTo>
                  <a:lnTo>
                    <a:pt x="79617" y="17388"/>
                  </a:lnTo>
                  <a:lnTo>
                    <a:pt x="73608" y="9004"/>
                  </a:lnTo>
                  <a:lnTo>
                    <a:pt x="66751" y="3108"/>
                  </a:lnTo>
                  <a:lnTo>
                    <a:pt x="59038" y="82"/>
                  </a:lnTo>
                  <a:lnTo>
                    <a:pt x="50911" y="0"/>
                  </a:lnTo>
                  <a:lnTo>
                    <a:pt x="43144" y="2978"/>
                  </a:lnTo>
                  <a:lnTo>
                    <a:pt x="36144" y="8755"/>
                  </a:lnTo>
                  <a:lnTo>
                    <a:pt x="29970" y="16665"/>
                  </a:lnTo>
                  <a:lnTo>
                    <a:pt x="24516" y="25858"/>
                  </a:lnTo>
                  <a:lnTo>
                    <a:pt x="19626" y="35738"/>
                  </a:lnTo>
                  <a:lnTo>
                    <a:pt x="15154" y="46129"/>
                  </a:lnTo>
                  <a:lnTo>
                    <a:pt x="10982" y="57162"/>
                  </a:lnTo>
                  <a:lnTo>
                    <a:pt x="7031" y="68874"/>
                  </a:lnTo>
                  <a:lnTo>
                    <a:pt x="3561" y="81028"/>
                  </a:lnTo>
                  <a:lnTo>
                    <a:pt x="1141" y="93194"/>
                  </a:lnTo>
                  <a:lnTo>
                    <a:pt x="0" y="105122"/>
                  </a:lnTo>
                  <a:lnTo>
                    <a:pt x="48" y="116743"/>
                  </a:lnTo>
                  <a:lnTo>
                    <a:pt x="1069" y="128080"/>
                  </a:lnTo>
                  <a:lnTo>
                    <a:pt x="2839" y="139169"/>
                  </a:lnTo>
                  <a:lnTo>
                    <a:pt x="5484" y="149412"/>
                  </a:lnTo>
                  <a:lnTo>
                    <a:pt x="9461" y="157627"/>
                  </a:lnTo>
                  <a:lnTo>
                    <a:pt x="14910" y="163330"/>
                  </a:lnTo>
                  <a:lnTo>
                    <a:pt x="21517" y="166514"/>
                  </a:lnTo>
                  <a:lnTo>
                    <a:pt x="28714" y="167296"/>
                  </a:lnTo>
                  <a:lnTo>
                    <a:pt x="36106" y="166001"/>
                  </a:lnTo>
                  <a:lnTo>
                    <a:pt x="43338" y="162898"/>
                  </a:lnTo>
                  <a:lnTo>
                    <a:pt x="50035" y="158091"/>
                  </a:lnTo>
                  <a:lnTo>
                    <a:pt x="56051" y="151791"/>
                  </a:lnTo>
                  <a:lnTo>
                    <a:pt x="61429" y="144295"/>
                  </a:lnTo>
                  <a:lnTo>
                    <a:pt x="66282" y="135894"/>
                  </a:lnTo>
                  <a:lnTo>
                    <a:pt x="70745" y="126860"/>
                  </a:lnTo>
                  <a:lnTo>
                    <a:pt x="75255" y="118202"/>
                  </a:lnTo>
                  <a:lnTo>
                    <a:pt x="80509" y="111599"/>
                  </a:lnTo>
                  <a:lnTo>
                    <a:pt x="86825" y="107800"/>
                  </a:lnTo>
                  <a:lnTo>
                    <a:pt x="94019" y="106710"/>
                  </a:lnTo>
                  <a:lnTo>
                    <a:pt x="101612" y="107874"/>
                  </a:lnTo>
                  <a:lnTo>
                    <a:pt x="109274" y="110761"/>
                  </a:lnTo>
                  <a:lnTo>
                    <a:pt x="116941" y="114793"/>
                  </a:lnTo>
                  <a:lnTo>
                    <a:pt x="125700" y="119867"/>
                  </a:lnTo>
                  <a:lnTo>
                    <a:pt x="138552" y="127535"/>
                  </a:lnTo>
                  <a:lnTo>
                    <a:pt x="160507" y="140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91628" y="4193963"/>
              <a:ext cx="144387" cy="183589"/>
            </a:xfrm>
            <a:custGeom>
              <a:avLst/>
              <a:gdLst/>
              <a:ahLst/>
              <a:cxnLst/>
              <a:rect l="0" t="0" r="0" b="0"/>
              <a:pathLst>
                <a:path w="144387" h="183589">
                  <a:moveTo>
                    <a:pt x="135864" y="4603"/>
                  </a:moveTo>
                  <a:lnTo>
                    <a:pt x="126996" y="1804"/>
                  </a:lnTo>
                  <a:lnTo>
                    <a:pt x="118009" y="302"/>
                  </a:lnTo>
                  <a:lnTo>
                    <a:pt x="108023" y="0"/>
                  </a:lnTo>
                  <a:lnTo>
                    <a:pt x="97389" y="852"/>
                  </a:lnTo>
                  <a:lnTo>
                    <a:pt x="86874" y="2969"/>
                  </a:lnTo>
                  <a:lnTo>
                    <a:pt x="76917" y="6286"/>
                  </a:lnTo>
                  <a:lnTo>
                    <a:pt x="67458" y="10448"/>
                  </a:lnTo>
                  <a:lnTo>
                    <a:pt x="58121" y="14919"/>
                  </a:lnTo>
                  <a:lnTo>
                    <a:pt x="48658" y="19364"/>
                  </a:lnTo>
                  <a:lnTo>
                    <a:pt x="38981" y="23650"/>
                  </a:lnTo>
                  <a:lnTo>
                    <a:pt x="29091" y="27754"/>
                  </a:lnTo>
                  <a:lnTo>
                    <a:pt x="19047" y="31703"/>
                  </a:lnTo>
                  <a:lnTo>
                    <a:pt x="9715" y="35717"/>
                  </a:lnTo>
                  <a:lnTo>
                    <a:pt x="2934" y="40934"/>
                  </a:lnTo>
                  <a:lnTo>
                    <a:pt x="0" y="47419"/>
                  </a:lnTo>
                  <a:lnTo>
                    <a:pt x="1159" y="53177"/>
                  </a:lnTo>
                  <a:lnTo>
                    <a:pt x="5844" y="57591"/>
                  </a:lnTo>
                  <a:lnTo>
                    <a:pt x="13104" y="60947"/>
                  </a:lnTo>
                  <a:lnTo>
                    <a:pt x="21908" y="63829"/>
                  </a:lnTo>
                  <a:lnTo>
                    <a:pt x="31550" y="66623"/>
                  </a:lnTo>
                  <a:lnTo>
                    <a:pt x="41794" y="69501"/>
                  </a:lnTo>
                  <a:lnTo>
                    <a:pt x="52733" y="72511"/>
                  </a:lnTo>
                  <a:lnTo>
                    <a:pt x="64382" y="75654"/>
                  </a:lnTo>
                  <a:lnTo>
                    <a:pt x="76325" y="79070"/>
                  </a:lnTo>
                  <a:lnTo>
                    <a:pt x="87818" y="83041"/>
                  </a:lnTo>
                  <a:lnTo>
                    <a:pt x="98477" y="87674"/>
                  </a:lnTo>
                  <a:lnTo>
                    <a:pt x="108261" y="92920"/>
                  </a:lnTo>
                  <a:lnTo>
                    <a:pt x="117295" y="98666"/>
                  </a:lnTo>
                  <a:lnTo>
                    <a:pt x="125728" y="104795"/>
                  </a:lnTo>
                  <a:lnTo>
                    <a:pt x="133223" y="111368"/>
                  </a:lnTo>
                  <a:lnTo>
                    <a:pt x="138980" y="118612"/>
                  </a:lnTo>
                  <a:lnTo>
                    <a:pt x="142700" y="126592"/>
                  </a:lnTo>
                  <a:lnTo>
                    <a:pt x="144386" y="135070"/>
                  </a:lnTo>
                  <a:lnTo>
                    <a:pt x="144079" y="143606"/>
                  </a:lnTo>
                  <a:lnTo>
                    <a:pt x="142010" y="151931"/>
                  </a:lnTo>
                  <a:lnTo>
                    <a:pt x="138199" y="159638"/>
                  </a:lnTo>
                  <a:lnTo>
                    <a:pt x="132376" y="166129"/>
                  </a:lnTo>
                  <a:lnTo>
                    <a:pt x="124573" y="171193"/>
                  </a:lnTo>
                  <a:lnTo>
                    <a:pt x="115082" y="174948"/>
                  </a:lnTo>
                  <a:lnTo>
                    <a:pt x="104271" y="177642"/>
                  </a:lnTo>
                  <a:lnTo>
                    <a:pt x="92499" y="179532"/>
                  </a:lnTo>
                  <a:lnTo>
                    <a:pt x="80653" y="180841"/>
                  </a:lnTo>
                  <a:lnTo>
                    <a:pt x="68978" y="181879"/>
                  </a:lnTo>
                  <a:lnTo>
                    <a:pt x="56456" y="182743"/>
                  </a:lnTo>
                  <a:lnTo>
                    <a:pt x="41108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764983" y="4261738"/>
              <a:ext cx="100686" cy="117439"/>
            </a:xfrm>
            <a:custGeom>
              <a:avLst/>
              <a:gdLst/>
              <a:ahLst/>
              <a:cxnLst/>
              <a:rect l="0" t="0" r="0" b="0"/>
              <a:pathLst>
                <a:path w="100686" h="117439">
                  <a:moveTo>
                    <a:pt x="88851" y="31585"/>
                  </a:moveTo>
                  <a:lnTo>
                    <a:pt x="82916" y="25785"/>
                  </a:lnTo>
                  <a:lnTo>
                    <a:pt x="76712" y="20861"/>
                  </a:lnTo>
                  <a:lnTo>
                    <a:pt x="69616" y="16372"/>
                  </a:lnTo>
                  <a:lnTo>
                    <a:pt x="61676" y="12669"/>
                  </a:lnTo>
                  <a:lnTo>
                    <a:pt x="53030" y="10601"/>
                  </a:lnTo>
                  <a:lnTo>
                    <a:pt x="43845" y="10503"/>
                  </a:lnTo>
                  <a:lnTo>
                    <a:pt x="34591" y="12400"/>
                  </a:lnTo>
                  <a:lnTo>
                    <a:pt x="25997" y="16263"/>
                  </a:lnTo>
                  <a:lnTo>
                    <a:pt x="18415" y="21871"/>
                  </a:lnTo>
                  <a:lnTo>
                    <a:pt x="12006" y="29212"/>
                  </a:lnTo>
                  <a:lnTo>
                    <a:pt x="6917" y="38558"/>
                  </a:lnTo>
                  <a:lnTo>
                    <a:pt x="3097" y="49865"/>
                  </a:lnTo>
                  <a:lnTo>
                    <a:pt x="666" y="62353"/>
                  </a:lnTo>
                  <a:lnTo>
                    <a:pt x="0" y="74732"/>
                  </a:lnTo>
                  <a:lnTo>
                    <a:pt x="1152" y="86265"/>
                  </a:lnTo>
                  <a:lnTo>
                    <a:pt x="4212" y="96446"/>
                  </a:lnTo>
                  <a:lnTo>
                    <a:pt x="9463" y="104754"/>
                  </a:lnTo>
                  <a:lnTo>
                    <a:pt x="16841" y="111104"/>
                  </a:lnTo>
                  <a:lnTo>
                    <a:pt x="25692" y="115418"/>
                  </a:lnTo>
                  <a:lnTo>
                    <a:pt x="35001" y="117438"/>
                  </a:lnTo>
                  <a:lnTo>
                    <a:pt x="44144" y="117248"/>
                  </a:lnTo>
                  <a:lnTo>
                    <a:pt x="52888" y="115192"/>
                  </a:lnTo>
                  <a:lnTo>
                    <a:pt x="61213" y="111688"/>
                  </a:lnTo>
                  <a:lnTo>
                    <a:pt x="69176" y="107110"/>
                  </a:lnTo>
                  <a:lnTo>
                    <a:pt x="76693" y="101599"/>
                  </a:lnTo>
                  <a:lnTo>
                    <a:pt x="83529" y="95077"/>
                  </a:lnTo>
                  <a:lnTo>
                    <a:pt x="89605" y="87581"/>
                  </a:lnTo>
                  <a:lnTo>
                    <a:pt x="94671" y="79259"/>
                  </a:lnTo>
                  <a:lnTo>
                    <a:pt x="98245" y="70296"/>
                  </a:lnTo>
                  <a:lnTo>
                    <a:pt x="100201" y="60861"/>
                  </a:lnTo>
                  <a:lnTo>
                    <a:pt x="100685" y="51162"/>
                  </a:lnTo>
                  <a:lnTo>
                    <a:pt x="99877" y="40277"/>
                  </a:lnTo>
                  <a:lnTo>
                    <a:pt x="96588" y="25018"/>
                  </a:lnTo>
                  <a:lnTo>
                    <a:pt x="88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915302" y="4166982"/>
              <a:ext cx="96461" cy="167425"/>
            </a:xfrm>
            <a:custGeom>
              <a:avLst/>
              <a:gdLst/>
              <a:ahLst/>
              <a:cxnLst/>
              <a:rect l="0" t="0" r="0" b="0"/>
              <a:pathLst>
                <a:path w="96461" h="167425">
                  <a:moveTo>
                    <a:pt x="22760" y="157927"/>
                  </a:moveTo>
                  <a:lnTo>
                    <a:pt x="28379" y="165915"/>
                  </a:lnTo>
                  <a:lnTo>
                    <a:pt x="31493" y="167424"/>
                  </a:lnTo>
                  <a:lnTo>
                    <a:pt x="32339" y="164343"/>
                  </a:lnTo>
                  <a:lnTo>
                    <a:pt x="31625" y="158665"/>
                  </a:lnTo>
                  <a:lnTo>
                    <a:pt x="29741" y="151368"/>
                  </a:lnTo>
                  <a:lnTo>
                    <a:pt x="26745" y="143007"/>
                  </a:lnTo>
                  <a:lnTo>
                    <a:pt x="22742" y="133932"/>
                  </a:lnTo>
                  <a:lnTo>
                    <a:pt x="18073" y="124377"/>
                  </a:lnTo>
                  <a:lnTo>
                    <a:pt x="13240" y="114501"/>
                  </a:lnTo>
                  <a:lnTo>
                    <a:pt x="8552" y="104409"/>
                  </a:lnTo>
                  <a:lnTo>
                    <a:pt x="4436" y="94171"/>
                  </a:lnTo>
                  <a:lnTo>
                    <a:pt x="1509" y="83837"/>
                  </a:lnTo>
                  <a:lnTo>
                    <a:pt x="0" y="73448"/>
                  </a:lnTo>
                  <a:lnTo>
                    <a:pt x="123" y="63352"/>
                  </a:lnTo>
                  <a:lnTo>
                    <a:pt x="2251" y="54178"/>
                  </a:lnTo>
                  <a:lnTo>
                    <a:pt x="6387" y="46194"/>
                  </a:lnTo>
                  <a:lnTo>
                    <a:pt x="12248" y="39343"/>
                  </a:lnTo>
                  <a:lnTo>
                    <a:pt x="19461" y="33424"/>
                  </a:lnTo>
                  <a:lnTo>
                    <a:pt x="27678" y="28219"/>
                  </a:lnTo>
                  <a:lnTo>
                    <a:pt x="36616" y="23535"/>
                  </a:lnTo>
                  <a:lnTo>
                    <a:pt x="46059" y="19221"/>
                  </a:lnTo>
                  <a:lnTo>
                    <a:pt x="55838" y="15168"/>
                  </a:lnTo>
                  <a:lnTo>
                    <a:pt x="65387" y="11448"/>
                  </a:lnTo>
                  <a:lnTo>
                    <a:pt x="74674" y="7934"/>
                  </a:lnTo>
                  <a:lnTo>
                    <a:pt x="84510" y="4312"/>
                  </a:lnTo>
                  <a:lnTo>
                    <a:pt x="964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037446" y="4173461"/>
              <a:ext cx="114065" cy="163386"/>
            </a:xfrm>
            <a:custGeom>
              <a:avLst/>
              <a:gdLst/>
              <a:ahLst/>
              <a:cxnLst/>
              <a:rect l="0" t="0" r="0" b="0"/>
              <a:pathLst>
                <a:path w="114065" h="163386">
                  <a:moveTo>
                    <a:pt x="37487" y="77748"/>
                  </a:moveTo>
                  <a:lnTo>
                    <a:pt x="46288" y="80548"/>
                  </a:lnTo>
                  <a:lnTo>
                    <a:pt x="54635" y="82050"/>
                  </a:lnTo>
                  <a:lnTo>
                    <a:pt x="63329" y="82352"/>
                  </a:lnTo>
                  <a:lnTo>
                    <a:pt x="72277" y="81500"/>
                  </a:lnTo>
                  <a:lnTo>
                    <a:pt x="81124" y="79384"/>
                  </a:lnTo>
                  <a:lnTo>
                    <a:pt x="89654" y="76052"/>
                  </a:lnTo>
                  <a:lnTo>
                    <a:pt x="97497" y="71372"/>
                  </a:lnTo>
                  <a:lnTo>
                    <a:pt x="104077" y="64955"/>
                  </a:lnTo>
                  <a:lnTo>
                    <a:pt x="109192" y="56760"/>
                  </a:lnTo>
                  <a:lnTo>
                    <a:pt x="112641" y="47344"/>
                  </a:lnTo>
                  <a:lnTo>
                    <a:pt x="114064" y="37646"/>
                  </a:lnTo>
                  <a:lnTo>
                    <a:pt x="113457" y="28250"/>
                  </a:lnTo>
                  <a:lnTo>
                    <a:pt x="110779" y="19673"/>
                  </a:lnTo>
                  <a:lnTo>
                    <a:pt x="105791" y="12525"/>
                  </a:lnTo>
                  <a:lnTo>
                    <a:pt x="98590" y="6988"/>
                  </a:lnTo>
                  <a:lnTo>
                    <a:pt x="89689" y="3068"/>
                  </a:lnTo>
                  <a:lnTo>
                    <a:pt x="79814" y="789"/>
                  </a:lnTo>
                  <a:lnTo>
                    <a:pt x="69478" y="0"/>
                  </a:lnTo>
                  <a:lnTo>
                    <a:pt x="59119" y="755"/>
                  </a:lnTo>
                  <a:lnTo>
                    <a:pt x="49171" y="3380"/>
                  </a:lnTo>
                  <a:lnTo>
                    <a:pt x="39822" y="7884"/>
                  </a:lnTo>
                  <a:lnTo>
                    <a:pt x="31224" y="14010"/>
                  </a:lnTo>
                  <a:lnTo>
                    <a:pt x="23587" y="21408"/>
                  </a:lnTo>
                  <a:lnTo>
                    <a:pt x="16933" y="29759"/>
                  </a:lnTo>
                  <a:lnTo>
                    <a:pt x="11292" y="38957"/>
                  </a:lnTo>
                  <a:lnTo>
                    <a:pt x="6794" y="49108"/>
                  </a:lnTo>
                  <a:lnTo>
                    <a:pt x="3399" y="60190"/>
                  </a:lnTo>
                  <a:lnTo>
                    <a:pt x="1101" y="71902"/>
                  </a:lnTo>
                  <a:lnTo>
                    <a:pt x="0" y="83763"/>
                  </a:lnTo>
                  <a:lnTo>
                    <a:pt x="40" y="95478"/>
                  </a:lnTo>
                  <a:lnTo>
                    <a:pt x="1202" y="106785"/>
                  </a:lnTo>
                  <a:lnTo>
                    <a:pt x="3576" y="117378"/>
                  </a:lnTo>
                  <a:lnTo>
                    <a:pt x="7104" y="127163"/>
                  </a:lnTo>
                  <a:lnTo>
                    <a:pt x="11760" y="136055"/>
                  </a:lnTo>
                  <a:lnTo>
                    <a:pt x="17634" y="143891"/>
                  </a:lnTo>
                  <a:lnTo>
                    <a:pt x="24660" y="150673"/>
                  </a:lnTo>
                  <a:lnTo>
                    <a:pt x="32648" y="156229"/>
                  </a:lnTo>
                  <a:lnTo>
                    <a:pt x="41381" y="160139"/>
                  </a:lnTo>
                  <a:lnTo>
                    <a:pt x="50647" y="162329"/>
                  </a:lnTo>
                  <a:lnTo>
                    <a:pt x="59835" y="163170"/>
                  </a:lnTo>
                  <a:lnTo>
                    <a:pt x="68831" y="163385"/>
                  </a:lnTo>
                  <a:lnTo>
                    <a:pt x="78423" y="162995"/>
                  </a:lnTo>
                  <a:lnTo>
                    <a:pt x="90129" y="161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390788" y="4169209"/>
              <a:ext cx="114263" cy="303119"/>
            </a:xfrm>
            <a:custGeom>
              <a:avLst/>
              <a:gdLst/>
              <a:ahLst/>
              <a:cxnLst/>
              <a:rect l="0" t="0" r="0" b="0"/>
              <a:pathLst>
                <a:path w="114263" h="303119">
                  <a:moveTo>
                    <a:pt x="0" y="134643"/>
                  </a:moveTo>
                  <a:lnTo>
                    <a:pt x="67" y="146311"/>
                  </a:lnTo>
                  <a:lnTo>
                    <a:pt x="708" y="156800"/>
                  </a:lnTo>
                  <a:lnTo>
                    <a:pt x="2004" y="167111"/>
                  </a:lnTo>
                  <a:lnTo>
                    <a:pt x="3864" y="177758"/>
                  </a:lnTo>
                  <a:lnTo>
                    <a:pt x="6180" y="189398"/>
                  </a:lnTo>
                  <a:lnTo>
                    <a:pt x="8846" y="202290"/>
                  </a:lnTo>
                  <a:lnTo>
                    <a:pt x="11770" y="216196"/>
                  </a:lnTo>
                  <a:lnTo>
                    <a:pt x="14877" y="230599"/>
                  </a:lnTo>
                  <a:lnTo>
                    <a:pt x="18108" y="245137"/>
                  </a:lnTo>
                  <a:lnTo>
                    <a:pt x="21259" y="259643"/>
                  </a:lnTo>
                  <a:lnTo>
                    <a:pt x="23995" y="274062"/>
                  </a:lnTo>
                  <a:lnTo>
                    <a:pt x="26147" y="288301"/>
                  </a:lnTo>
                  <a:lnTo>
                    <a:pt x="27085" y="299326"/>
                  </a:lnTo>
                  <a:lnTo>
                    <a:pt x="26484" y="303118"/>
                  </a:lnTo>
                  <a:lnTo>
                    <a:pt x="25351" y="300588"/>
                  </a:lnTo>
                  <a:lnTo>
                    <a:pt x="24241" y="293790"/>
                  </a:lnTo>
                  <a:lnTo>
                    <a:pt x="23164" y="284141"/>
                  </a:lnTo>
                  <a:lnTo>
                    <a:pt x="21832" y="272353"/>
                  </a:lnTo>
                  <a:lnTo>
                    <a:pt x="20083" y="258924"/>
                  </a:lnTo>
                  <a:lnTo>
                    <a:pt x="17908" y="244435"/>
                  </a:lnTo>
                  <a:lnTo>
                    <a:pt x="15368" y="229531"/>
                  </a:lnTo>
                  <a:lnTo>
                    <a:pt x="12550" y="214599"/>
                  </a:lnTo>
                  <a:lnTo>
                    <a:pt x="9692" y="199633"/>
                  </a:lnTo>
                  <a:lnTo>
                    <a:pt x="7160" y="184361"/>
                  </a:lnTo>
                  <a:lnTo>
                    <a:pt x="5127" y="168644"/>
                  </a:lnTo>
                  <a:lnTo>
                    <a:pt x="3594" y="152645"/>
                  </a:lnTo>
                  <a:lnTo>
                    <a:pt x="2484" y="136745"/>
                  </a:lnTo>
                  <a:lnTo>
                    <a:pt x="1703" y="121156"/>
                  </a:lnTo>
                  <a:lnTo>
                    <a:pt x="1331" y="105924"/>
                  </a:lnTo>
                  <a:lnTo>
                    <a:pt x="1605" y="91010"/>
                  </a:lnTo>
                  <a:lnTo>
                    <a:pt x="2608" y="76357"/>
                  </a:lnTo>
                  <a:lnTo>
                    <a:pt x="4434" y="62228"/>
                  </a:lnTo>
                  <a:lnTo>
                    <a:pt x="7263" y="49187"/>
                  </a:lnTo>
                  <a:lnTo>
                    <a:pt x="11098" y="37454"/>
                  </a:lnTo>
                  <a:lnTo>
                    <a:pt x="15963" y="27101"/>
                  </a:lnTo>
                  <a:lnTo>
                    <a:pt x="21977" y="18210"/>
                  </a:lnTo>
                  <a:lnTo>
                    <a:pt x="29097" y="10688"/>
                  </a:lnTo>
                  <a:lnTo>
                    <a:pt x="37148" y="4788"/>
                  </a:lnTo>
                  <a:lnTo>
                    <a:pt x="45923" y="1172"/>
                  </a:lnTo>
                  <a:lnTo>
                    <a:pt x="55227" y="0"/>
                  </a:lnTo>
                  <a:lnTo>
                    <a:pt x="64744" y="990"/>
                  </a:lnTo>
                  <a:lnTo>
                    <a:pt x="74052" y="3706"/>
                  </a:lnTo>
                  <a:lnTo>
                    <a:pt x="82936" y="7719"/>
                  </a:lnTo>
                  <a:lnTo>
                    <a:pt x="91205" y="12834"/>
                  </a:lnTo>
                  <a:lnTo>
                    <a:pt x="98614" y="19083"/>
                  </a:lnTo>
                  <a:lnTo>
                    <a:pt x="105101" y="26388"/>
                  </a:lnTo>
                  <a:lnTo>
                    <a:pt x="110289" y="34410"/>
                  </a:lnTo>
                  <a:lnTo>
                    <a:pt x="113419" y="42639"/>
                  </a:lnTo>
                  <a:lnTo>
                    <a:pt x="114262" y="50767"/>
                  </a:lnTo>
                  <a:lnTo>
                    <a:pt x="113048" y="58682"/>
                  </a:lnTo>
                  <a:lnTo>
                    <a:pt x="110183" y="66378"/>
                  </a:lnTo>
                  <a:lnTo>
                    <a:pt x="106069" y="73887"/>
                  </a:lnTo>
                  <a:lnTo>
                    <a:pt x="100887" y="81252"/>
                  </a:lnTo>
                  <a:lnTo>
                    <a:pt x="94593" y="88511"/>
                  </a:lnTo>
                  <a:lnTo>
                    <a:pt x="87259" y="95686"/>
                  </a:lnTo>
                  <a:lnTo>
                    <a:pt x="79127" y="102496"/>
                  </a:lnTo>
                  <a:lnTo>
                    <a:pt x="69541" y="109034"/>
                  </a:lnTo>
                  <a:lnTo>
                    <a:pt x="55424" y="115875"/>
                  </a:lnTo>
                  <a:lnTo>
                    <a:pt x="31585" y="124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553344" y="4187011"/>
              <a:ext cx="132243" cy="137899"/>
            </a:xfrm>
            <a:custGeom>
              <a:avLst/>
              <a:gdLst/>
              <a:ahLst/>
              <a:cxnLst/>
              <a:rect l="0" t="0" r="0" b="0"/>
              <a:pathLst>
                <a:path w="132243" h="137899">
                  <a:moveTo>
                    <a:pt x="79599" y="85256"/>
                  </a:moveTo>
                  <a:lnTo>
                    <a:pt x="82399" y="76454"/>
                  </a:lnTo>
                  <a:lnTo>
                    <a:pt x="83901" y="68107"/>
                  </a:lnTo>
                  <a:lnTo>
                    <a:pt x="84208" y="59409"/>
                  </a:lnTo>
                  <a:lnTo>
                    <a:pt x="83528" y="50288"/>
                  </a:lnTo>
                  <a:lnTo>
                    <a:pt x="82060" y="40793"/>
                  </a:lnTo>
                  <a:lnTo>
                    <a:pt x="79978" y="31015"/>
                  </a:lnTo>
                  <a:lnTo>
                    <a:pt x="76950" y="21519"/>
                  </a:lnTo>
                  <a:lnTo>
                    <a:pt x="72182" y="13290"/>
                  </a:lnTo>
                  <a:lnTo>
                    <a:pt x="65389" y="6772"/>
                  </a:lnTo>
                  <a:lnTo>
                    <a:pt x="57065" y="2230"/>
                  </a:lnTo>
                  <a:lnTo>
                    <a:pt x="48176" y="0"/>
                  </a:lnTo>
                  <a:lnTo>
                    <a:pt x="39353" y="24"/>
                  </a:lnTo>
                  <a:lnTo>
                    <a:pt x="31008" y="2125"/>
                  </a:lnTo>
                  <a:lnTo>
                    <a:pt x="23491" y="6185"/>
                  </a:lnTo>
                  <a:lnTo>
                    <a:pt x="16893" y="11955"/>
                  </a:lnTo>
                  <a:lnTo>
                    <a:pt x="11277" y="19419"/>
                  </a:lnTo>
                  <a:lnTo>
                    <a:pt x="6789" y="28855"/>
                  </a:lnTo>
                  <a:lnTo>
                    <a:pt x="3398" y="40230"/>
                  </a:lnTo>
                  <a:lnTo>
                    <a:pt x="1101" y="52936"/>
                  </a:lnTo>
                  <a:lnTo>
                    <a:pt x="0" y="65994"/>
                  </a:lnTo>
                  <a:lnTo>
                    <a:pt x="40" y="78806"/>
                  </a:lnTo>
                  <a:lnTo>
                    <a:pt x="1202" y="90998"/>
                  </a:lnTo>
                  <a:lnTo>
                    <a:pt x="3576" y="102260"/>
                  </a:lnTo>
                  <a:lnTo>
                    <a:pt x="7098" y="112517"/>
                  </a:lnTo>
                  <a:lnTo>
                    <a:pt x="11581" y="121233"/>
                  </a:lnTo>
                  <a:lnTo>
                    <a:pt x="16807" y="127361"/>
                  </a:lnTo>
                  <a:lnTo>
                    <a:pt x="22575" y="130547"/>
                  </a:lnTo>
                  <a:lnTo>
                    <a:pt x="28565" y="130737"/>
                  </a:lnTo>
                  <a:lnTo>
                    <a:pt x="34352" y="127833"/>
                  </a:lnTo>
                  <a:lnTo>
                    <a:pt x="39723" y="122105"/>
                  </a:lnTo>
                  <a:lnTo>
                    <a:pt x="44651" y="114229"/>
                  </a:lnTo>
                  <a:lnTo>
                    <a:pt x="49194" y="105058"/>
                  </a:lnTo>
                  <a:lnTo>
                    <a:pt x="53428" y="95197"/>
                  </a:lnTo>
                  <a:lnTo>
                    <a:pt x="57103" y="84990"/>
                  </a:lnTo>
                  <a:lnTo>
                    <a:pt x="59667" y="74612"/>
                  </a:lnTo>
                  <a:lnTo>
                    <a:pt x="60931" y="64223"/>
                  </a:lnTo>
                  <a:lnTo>
                    <a:pt x="61786" y="56348"/>
                  </a:lnTo>
                  <a:lnTo>
                    <a:pt x="63343" y="54137"/>
                  </a:lnTo>
                  <a:lnTo>
                    <a:pt x="65450" y="56634"/>
                  </a:lnTo>
                  <a:lnTo>
                    <a:pt x="67942" y="62191"/>
                  </a:lnTo>
                  <a:lnTo>
                    <a:pt x="70890" y="69464"/>
                  </a:lnTo>
                  <a:lnTo>
                    <a:pt x="74529" y="77408"/>
                  </a:lnTo>
                  <a:lnTo>
                    <a:pt x="78932" y="85454"/>
                  </a:lnTo>
                  <a:lnTo>
                    <a:pt x="84020" y="93368"/>
                  </a:lnTo>
                  <a:lnTo>
                    <a:pt x="89658" y="101090"/>
                  </a:lnTo>
                  <a:lnTo>
                    <a:pt x="95704" y="108620"/>
                  </a:lnTo>
                  <a:lnTo>
                    <a:pt x="101934" y="115691"/>
                  </a:lnTo>
                  <a:lnTo>
                    <a:pt x="108755" y="122443"/>
                  </a:lnTo>
                  <a:lnTo>
                    <a:pt x="117881" y="129469"/>
                  </a:lnTo>
                  <a:lnTo>
                    <a:pt x="132242" y="137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696114" y="4145925"/>
              <a:ext cx="218951" cy="198675"/>
            </a:xfrm>
            <a:custGeom>
              <a:avLst/>
              <a:gdLst/>
              <a:ahLst/>
              <a:cxnLst/>
              <a:rect l="0" t="0" r="0" b="0"/>
              <a:pathLst>
                <a:path w="218951" h="198675">
                  <a:moveTo>
                    <a:pt x="0" y="63171"/>
                  </a:moveTo>
                  <a:lnTo>
                    <a:pt x="67" y="74839"/>
                  </a:lnTo>
                  <a:lnTo>
                    <a:pt x="707" y="85327"/>
                  </a:lnTo>
                  <a:lnTo>
                    <a:pt x="2004" y="95629"/>
                  </a:lnTo>
                  <a:lnTo>
                    <a:pt x="3863" y="105930"/>
                  </a:lnTo>
                  <a:lnTo>
                    <a:pt x="6179" y="116274"/>
                  </a:lnTo>
                  <a:lnTo>
                    <a:pt x="8850" y="126659"/>
                  </a:lnTo>
                  <a:lnTo>
                    <a:pt x="11947" y="136915"/>
                  </a:lnTo>
                  <a:lnTo>
                    <a:pt x="15703" y="146724"/>
                  </a:lnTo>
                  <a:lnTo>
                    <a:pt x="20192" y="155932"/>
                  </a:lnTo>
                  <a:lnTo>
                    <a:pt x="25341" y="163911"/>
                  </a:lnTo>
                  <a:lnTo>
                    <a:pt x="31022" y="169527"/>
                  </a:lnTo>
                  <a:lnTo>
                    <a:pt x="37099" y="172366"/>
                  </a:lnTo>
                  <a:lnTo>
                    <a:pt x="43298" y="172491"/>
                  </a:lnTo>
                  <a:lnTo>
                    <a:pt x="49226" y="170074"/>
                  </a:lnTo>
                  <a:lnTo>
                    <a:pt x="54695" y="165491"/>
                  </a:lnTo>
                  <a:lnTo>
                    <a:pt x="59858" y="159367"/>
                  </a:lnTo>
                  <a:lnTo>
                    <a:pt x="65092" y="152444"/>
                  </a:lnTo>
                  <a:lnTo>
                    <a:pt x="70631" y="145239"/>
                  </a:lnTo>
                  <a:lnTo>
                    <a:pt x="76989" y="139166"/>
                  </a:lnTo>
                  <a:lnTo>
                    <a:pt x="83926" y="136302"/>
                  </a:lnTo>
                  <a:lnTo>
                    <a:pt x="90258" y="137045"/>
                  </a:lnTo>
                  <a:lnTo>
                    <a:pt x="96149" y="140735"/>
                  </a:lnTo>
                  <a:lnTo>
                    <a:pt x="101996" y="146570"/>
                  </a:lnTo>
                  <a:lnTo>
                    <a:pt x="108004" y="153743"/>
                  </a:lnTo>
                  <a:lnTo>
                    <a:pt x="114234" y="161474"/>
                  </a:lnTo>
                  <a:lnTo>
                    <a:pt x="120671" y="169299"/>
                  </a:lnTo>
                  <a:lnTo>
                    <a:pt x="127444" y="176860"/>
                  </a:lnTo>
                  <a:lnTo>
                    <a:pt x="134817" y="183794"/>
                  </a:lnTo>
                  <a:lnTo>
                    <a:pt x="142886" y="189965"/>
                  </a:lnTo>
                  <a:lnTo>
                    <a:pt x="151592" y="194941"/>
                  </a:lnTo>
                  <a:lnTo>
                    <a:pt x="160814" y="197929"/>
                  </a:lnTo>
                  <a:lnTo>
                    <a:pt x="170415" y="198674"/>
                  </a:lnTo>
                  <a:lnTo>
                    <a:pt x="179964" y="197225"/>
                  </a:lnTo>
                  <a:lnTo>
                    <a:pt x="188762" y="193669"/>
                  </a:lnTo>
                  <a:lnTo>
                    <a:pt x="196485" y="188274"/>
                  </a:lnTo>
                  <a:lnTo>
                    <a:pt x="202990" y="181247"/>
                  </a:lnTo>
                  <a:lnTo>
                    <a:pt x="208143" y="172645"/>
                  </a:lnTo>
                  <a:lnTo>
                    <a:pt x="212016" y="162641"/>
                  </a:lnTo>
                  <a:lnTo>
                    <a:pt x="214822" y="151502"/>
                  </a:lnTo>
                  <a:lnTo>
                    <a:pt x="216805" y="139502"/>
                  </a:lnTo>
                  <a:lnTo>
                    <a:pt x="218178" y="126876"/>
                  </a:lnTo>
                  <a:lnTo>
                    <a:pt x="218950" y="113804"/>
                  </a:lnTo>
                  <a:lnTo>
                    <a:pt x="218946" y="100423"/>
                  </a:lnTo>
                  <a:lnTo>
                    <a:pt x="218129" y="86835"/>
                  </a:lnTo>
                  <a:lnTo>
                    <a:pt x="216597" y="73269"/>
                  </a:lnTo>
                  <a:lnTo>
                    <a:pt x="214499" y="60080"/>
                  </a:lnTo>
                  <a:lnTo>
                    <a:pt x="211979" y="47444"/>
                  </a:lnTo>
                  <a:lnTo>
                    <a:pt x="209311" y="35800"/>
                  </a:lnTo>
                  <a:lnTo>
                    <a:pt x="206626" y="24797"/>
                  </a:lnTo>
                  <a:lnTo>
                    <a:pt x="203689" y="1347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022498" y="43143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124373" y="4166323"/>
              <a:ext cx="130383" cy="131463"/>
            </a:xfrm>
            <a:custGeom>
              <a:avLst/>
              <a:gdLst/>
              <a:ahLst/>
              <a:cxnLst/>
              <a:rect l="0" t="0" r="0" b="0"/>
              <a:pathLst>
                <a:path w="130383" h="131463">
                  <a:moveTo>
                    <a:pt x="116759" y="10529"/>
                  </a:moveTo>
                  <a:lnTo>
                    <a:pt x="107957" y="7729"/>
                  </a:lnTo>
                  <a:lnTo>
                    <a:pt x="99611" y="6228"/>
                  </a:lnTo>
                  <a:lnTo>
                    <a:pt x="90912" y="5921"/>
                  </a:lnTo>
                  <a:lnTo>
                    <a:pt x="81791" y="6600"/>
                  </a:lnTo>
                  <a:lnTo>
                    <a:pt x="72296" y="8068"/>
                  </a:lnTo>
                  <a:lnTo>
                    <a:pt x="62509" y="10142"/>
                  </a:lnTo>
                  <a:lnTo>
                    <a:pt x="52667" y="12824"/>
                  </a:lnTo>
                  <a:lnTo>
                    <a:pt x="43142" y="16295"/>
                  </a:lnTo>
                  <a:lnTo>
                    <a:pt x="34114" y="20595"/>
                  </a:lnTo>
                  <a:lnTo>
                    <a:pt x="25747" y="25787"/>
                  </a:lnTo>
                  <a:lnTo>
                    <a:pt x="18275" y="32027"/>
                  </a:lnTo>
                  <a:lnTo>
                    <a:pt x="11739" y="39303"/>
                  </a:lnTo>
                  <a:lnTo>
                    <a:pt x="6351" y="47460"/>
                  </a:lnTo>
                  <a:lnTo>
                    <a:pt x="2553" y="56306"/>
                  </a:lnTo>
                  <a:lnTo>
                    <a:pt x="448" y="65658"/>
                  </a:lnTo>
                  <a:lnTo>
                    <a:pt x="0" y="75207"/>
                  </a:lnTo>
                  <a:lnTo>
                    <a:pt x="1211" y="84538"/>
                  </a:lnTo>
                  <a:lnTo>
                    <a:pt x="3918" y="93436"/>
                  </a:lnTo>
                  <a:lnTo>
                    <a:pt x="8006" y="101715"/>
                  </a:lnTo>
                  <a:lnTo>
                    <a:pt x="13490" y="109129"/>
                  </a:lnTo>
                  <a:lnTo>
                    <a:pt x="20255" y="115631"/>
                  </a:lnTo>
                  <a:lnTo>
                    <a:pt x="28237" y="121167"/>
                  </a:lnTo>
                  <a:lnTo>
                    <a:pt x="37497" y="125595"/>
                  </a:lnTo>
                  <a:lnTo>
                    <a:pt x="47939" y="128937"/>
                  </a:lnTo>
                  <a:lnTo>
                    <a:pt x="59035" y="131030"/>
                  </a:lnTo>
                  <a:lnTo>
                    <a:pt x="69944" y="131462"/>
                  </a:lnTo>
                  <a:lnTo>
                    <a:pt x="80201" y="130158"/>
                  </a:lnTo>
                  <a:lnTo>
                    <a:pt x="89714" y="127335"/>
                  </a:lnTo>
                  <a:lnTo>
                    <a:pt x="98565" y="123305"/>
                  </a:lnTo>
                  <a:lnTo>
                    <a:pt x="106878" y="118366"/>
                  </a:lnTo>
                  <a:lnTo>
                    <a:pt x="114462" y="112442"/>
                  </a:lnTo>
                  <a:lnTo>
                    <a:pt x="120812" y="105109"/>
                  </a:lnTo>
                  <a:lnTo>
                    <a:pt x="125744" y="96260"/>
                  </a:lnTo>
                  <a:lnTo>
                    <a:pt x="129057" y="86386"/>
                  </a:lnTo>
                  <a:lnTo>
                    <a:pt x="130382" y="76373"/>
                  </a:lnTo>
                  <a:lnTo>
                    <a:pt x="129714" y="66752"/>
                  </a:lnTo>
                  <a:lnTo>
                    <a:pt x="127334" y="57684"/>
                  </a:lnTo>
                  <a:lnTo>
                    <a:pt x="123610" y="49140"/>
                  </a:lnTo>
                  <a:lnTo>
                    <a:pt x="118884" y="41031"/>
                  </a:lnTo>
                  <a:lnTo>
                    <a:pt x="113274" y="33415"/>
                  </a:lnTo>
                  <a:lnTo>
                    <a:pt x="106685" y="26512"/>
                  </a:lnTo>
                  <a:lnTo>
                    <a:pt x="99158" y="20387"/>
                  </a:lnTo>
                  <a:lnTo>
                    <a:pt x="91293" y="15103"/>
                  </a:lnTo>
                  <a:lnTo>
                    <a:pt x="83403" y="10286"/>
                  </a:lnTo>
                  <a:lnTo>
                    <a:pt x="74795" y="5512"/>
                  </a:lnTo>
                  <a:lnTo>
                    <a:pt x="641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158933" y="5355349"/>
            <a:ext cx="6079392" cy="821583"/>
            <a:chOff x="158933" y="5355349"/>
            <a:chExt cx="6079392" cy="821583"/>
          </a:xfrm>
        </p:grpSpPr>
        <p:grpSp>
          <p:nvGrpSpPr>
            <p:cNvPr id="168" name="Group 167"/>
            <p:cNvGrpSpPr/>
            <p:nvPr/>
          </p:nvGrpSpPr>
          <p:grpSpPr>
            <a:xfrm>
              <a:off x="158933" y="5419675"/>
              <a:ext cx="430113" cy="506717"/>
              <a:chOff x="158933" y="5419675"/>
              <a:chExt cx="430113" cy="506717"/>
            </a:xfrm>
          </p:grpSpPr>
          <p:sp>
            <p:nvSpPr>
              <p:cNvPr id="166" name="Freeform 165"/>
              <p:cNvSpPr/>
              <p:nvPr/>
            </p:nvSpPr>
            <p:spPr>
              <a:xfrm>
                <a:off x="289784" y="5559356"/>
                <a:ext cx="167719" cy="314414"/>
              </a:xfrm>
              <a:custGeom>
                <a:avLst/>
                <a:gdLst/>
                <a:ahLst/>
                <a:cxnLst/>
                <a:rect l="0" t="0" r="0" b="0"/>
                <a:pathLst>
                  <a:path w="167719" h="314414">
                    <a:moveTo>
                      <a:pt x="103455" y="28775"/>
                    </a:moveTo>
                    <a:lnTo>
                      <a:pt x="94654" y="25841"/>
                    </a:lnTo>
                    <a:lnTo>
                      <a:pt x="86307" y="23059"/>
                    </a:lnTo>
                    <a:lnTo>
                      <a:pt x="77608" y="20155"/>
                    </a:lnTo>
                    <a:lnTo>
                      <a:pt x="68487" y="16943"/>
                    </a:lnTo>
                    <a:lnTo>
                      <a:pt x="58992" y="13129"/>
                    </a:lnTo>
                    <a:lnTo>
                      <a:pt x="49205" y="8630"/>
                    </a:lnTo>
                    <a:lnTo>
                      <a:pt x="39364" y="4158"/>
                    </a:lnTo>
                    <a:lnTo>
                      <a:pt x="29838" y="1063"/>
                    </a:lnTo>
                    <a:lnTo>
                      <a:pt x="20819" y="0"/>
                    </a:lnTo>
                    <a:lnTo>
                      <a:pt x="12798" y="1275"/>
                    </a:lnTo>
                    <a:lnTo>
                      <a:pt x="6622" y="5181"/>
                    </a:lnTo>
                    <a:lnTo>
                      <a:pt x="2584" y="11588"/>
                    </a:lnTo>
                    <a:lnTo>
                      <a:pt x="501" y="19923"/>
                    </a:lnTo>
                    <a:lnTo>
                      <a:pt x="0" y="29404"/>
                    </a:lnTo>
                    <a:lnTo>
                      <a:pt x="691" y="39476"/>
                    </a:lnTo>
                    <a:lnTo>
                      <a:pt x="2083" y="49996"/>
                    </a:lnTo>
                    <a:lnTo>
                      <a:pt x="3614" y="61115"/>
                    </a:lnTo>
                    <a:lnTo>
                      <a:pt x="4971" y="72885"/>
                    </a:lnTo>
                    <a:lnTo>
                      <a:pt x="6217" y="85077"/>
                    </a:lnTo>
                    <a:lnTo>
                      <a:pt x="7667" y="97269"/>
                    </a:lnTo>
                    <a:lnTo>
                      <a:pt x="9488" y="109214"/>
                    </a:lnTo>
                    <a:lnTo>
                      <a:pt x="11374" y="120846"/>
                    </a:lnTo>
                    <a:lnTo>
                      <a:pt x="12655" y="132191"/>
                    </a:lnTo>
                    <a:lnTo>
                      <a:pt x="13033" y="143231"/>
                    </a:lnTo>
                    <a:lnTo>
                      <a:pt x="13756" y="151464"/>
                    </a:lnTo>
                    <a:lnTo>
                      <a:pt x="16294" y="153818"/>
                    </a:lnTo>
                    <a:lnTo>
                      <a:pt x="20098" y="151474"/>
                    </a:lnTo>
                    <a:lnTo>
                      <a:pt x="25104" y="146751"/>
                    </a:lnTo>
                    <a:lnTo>
                      <a:pt x="31718" y="142038"/>
                    </a:lnTo>
                    <a:lnTo>
                      <a:pt x="40040" y="138572"/>
                    </a:lnTo>
                    <a:lnTo>
                      <a:pt x="49873" y="136663"/>
                    </a:lnTo>
                    <a:lnTo>
                      <a:pt x="60909" y="136173"/>
                    </a:lnTo>
                    <a:lnTo>
                      <a:pt x="72838" y="136830"/>
                    </a:lnTo>
                    <a:lnTo>
                      <a:pt x="85082" y="138513"/>
                    </a:lnTo>
                    <a:lnTo>
                      <a:pt x="96834" y="141291"/>
                    </a:lnTo>
                    <a:lnTo>
                      <a:pt x="107694" y="145115"/>
                    </a:lnTo>
                    <a:lnTo>
                      <a:pt x="117627" y="149983"/>
                    </a:lnTo>
                    <a:lnTo>
                      <a:pt x="126767" y="156005"/>
                    </a:lnTo>
                    <a:lnTo>
                      <a:pt x="135283" y="163133"/>
                    </a:lnTo>
                    <a:lnTo>
                      <a:pt x="143174" y="171191"/>
                    </a:lnTo>
                    <a:lnTo>
                      <a:pt x="150263" y="179971"/>
                    </a:lnTo>
                    <a:lnTo>
                      <a:pt x="156509" y="189283"/>
                    </a:lnTo>
                    <a:lnTo>
                      <a:pt x="161689" y="198976"/>
                    </a:lnTo>
                    <a:lnTo>
                      <a:pt x="165338" y="208935"/>
                    </a:lnTo>
                    <a:lnTo>
                      <a:pt x="167340" y="219078"/>
                    </a:lnTo>
                    <a:lnTo>
                      <a:pt x="167718" y="229346"/>
                    </a:lnTo>
                    <a:lnTo>
                      <a:pt x="166458" y="239700"/>
                    </a:lnTo>
                    <a:lnTo>
                      <a:pt x="163719" y="250106"/>
                    </a:lnTo>
                    <a:lnTo>
                      <a:pt x="159610" y="260383"/>
                    </a:lnTo>
                    <a:lnTo>
                      <a:pt x="154111" y="270211"/>
                    </a:lnTo>
                    <a:lnTo>
                      <a:pt x="147341" y="279446"/>
                    </a:lnTo>
                    <a:lnTo>
                      <a:pt x="139525" y="287953"/>
                    </a:lnTo>
                    <a:lnTo>
                      <a:pt x="130910" y="295521"/>
                    </a:lnTo>
                    <a:lnTo>
                      <a:pt x="121708" y="302121"/>
                    </a:lnTo>
                    <a:lnTo>
                      <a:pt x="112089" y="307553"/>
                    </a:lnTo>
                    <a:lnTo>
                      <a:pt x="102180" y="311379"/>
                    </a:lnTo>
                    <a:lnTo>
                      <a:pt x="92066" y="313512"/>
                    </a:lnTo>
                    <a:lnTo>
                      <a:pt x="81647" y="314319"/>
                    </a:lnTo>
                    <a:lnTo>
                      <a:pt x="70660" y="314413"/>
                    </a:lnTo>
                    <a:lnTo>
                      <a:pt x="59024" y="314223"/>
                    </a:lnTo>
                    <a:lnTo>
                      <a:pt x="47401" y="313961"/>
                    </a:lnTo>
                    <a:lnTo>
                      <a:pt x="35966" y="313693"/>
                    </a:lnTo>
                    <a:lnTo>
                      <a:pt x="23713" y="313401"/>
                    </a:lnTo>
                    <a:lnTo>
                      <a:pt x="8698" y="31304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158933" y="5419675"/>
                <a:ext cx="430113" cy="506717"/>
              </a:xfrm>
              <a:custGeom>
                <a:avLst/>
                <a:gdLst/>
                <a:ahLst/>
                <a:cxnLst/>
                <a:rect l="0" t="0" r="0" b="0"/>
                <a:pathLst>
                  <a:path w="430113" h="506717">
                    <a:moveTo>
                      <a:pt x="286948" y="10529"/>
                    </a:moveTo>
                    <a:lnTo>
                      <a:pt x="272280" y="10529"/>
                    </a:lnTo>
                    <a:lnTo>
                      <a:pt x="258368" y="10529"/>
                    </a:lnTo>
                    <a:lnTo>
                      <a:pt x="243880" y="10538"/>
                    </a:lnTo>
                    <a:lnTo>
                      <a:pt x="229024" y="10883"/>
                    </a:lnTo>
                    <a:lnTo>
                      <a:pt x="214495" y="12180"/>
                    </a:lnTo>
                    <a:lnTo>
                      <a:pt x="200682" y="14682"/>
                    </a:lnTo>
                    <a:lnTo>
                      <a:pt x="187643" y="18160"/>
                    </a:lnTo>
                    <a:lnTo>
                      <a:pt x="175280" y="22105"/>
                    </a:lnTo>
                    <a:lnTo>
                      <a:pt x="163452" y="26169"/>
                    </a:lnTo>
                    <a:lnTo>
                      <a:pt x="152188" y="30353"/>
                    </a:lnTo>
                    <a:lnTo>
                      <a:pt x="141683" y="34913"/>
                    </a:lnTo>
                    <a:lnTo>
                      <a:pt x="131976" y="39984"/>
                    </a:lnTo>
                    <a:lnTo>
                      <a:pt x="122811" y="45710"/>
                    </a:lnTo>
                    <a:lnTo>
                      <a:pt x="113736" y="52318"/>
                    </a:lnTo>
                    <a:lnTo>
                      <a:pt x="104484" y="59844"/>
                    </a:lnTo>
                    <a:lnTo>
                      <a:pt x="95133" y="68171"/>
                    </a:lnTo>
                    <a:lnTo>
                      <a:pt x="86002" y="77130"/>
                    </a:lnTo>
                    <a:lnTo>
                      <a:pt x="77265" y="86573"/>
                    </a:lnTo>
                    <a:lnTo>
                      <a:pt x="68941" y="96693"/>
                    </a:lnTo>
                    <a:lnTo>
                      <a:pt x="60971" y="108003"/>
                    </a:lnTo>
                    <a:lnTo>
                      <a:pt x="53282" y="120684"/>
                    </a:lnTo>
                    <a:lnTo>
                      <a:pt x="45967" y="134454"/>
                    </a:lnTo>
                    <a:lnTo>
                      <a:pt x="39273" y="148769"/>
                    </a:lnTo>
                    <a:lnTo>
                      <a:pt x="33288" y="163249"/>
                    </a:lnTo>
                    <a:lnTo>
                      <a:pt x="27945" y="177717"/>
                    </a:lnTo>
                    <a:lnTo>
                      <a:pt x="23122" y="192111"/>
                    </a:lnTo>
                    <a:lnTo>
                      <a:pt x="18692" y="206425"/>
                    </a:lnTo>
                    <a:lnTo>
                      <a:pt x="14546" y="220833"/>
                    </a:lnTo>
                    <a:lnTo>
                      <a:pt x="10601" y="235658"/>
                    </a:lnTo>
                    <a:lnTo>
                      <a:pt x="6805" y="251043"/>
                    </a:lnTo>
                    <a:lnTo>
                      <a:pt x="3441" y="266800"/>
                    </a:lnTo>
                    <a:lnTo>
                      <a:pt x="1094" y="282532"/>
                    </a:lnTo>
                    <a:lnTo>
                      <a:pt x="0" y="298003"/>
                    </a:lnTo>
                    <a:lnTo>
                      <a:pt x="81" y="313155"/>
                    </a:lnTo>
                    <a:lnTo>
                      <a:pt x="1124" y="328015"/>
                    </a:lnTo>
                    <a:lnTo>
                      <a:pt x="2900" y="342636"/>
                    </a:lnTo>
                    <a:lnTo>
                      <a:pt x="5209" y="356912"/>
                    </a:lnTo>
                    <a:lnTo>
                      <a:pt x="7896" y="370586"/>
                    </a:lnTo>
                    <a:lnTo>
                      <a:pt x="10852" y="383564"/>
                    </a:lnTo>
                    <a:lnTo>
                      <a:pt x="14156" y="395909"/>
                    </a:lnTo>
                    <a:lnTo>
                      <a:pt x="18059" y="407739"/>
                    </a:lnTo>
                    <a:lnTo>
                      <a:pt x="22651" y="419176"/>
                    </a:lnTo>
                    <a:lnTo>
                      <a:pt x="27872" y="430163"/>
                    </a:lnTo>
                    <a:lnTo>
                      <a:pt x="33601" y="440475"/>
                    </a:lnTo>
                    <a:lnTo>
                      <a:pt x="39720" y="450044"/>
                    </a:lnTo>
                    <a:lnTo>
                      <a:pt x="46286" y="458946"/>
                    </a:lnTo>
                    <a:lnTo>
                      <a:pt x="53525" y="467311"/>
                    </a:lnTo>
                    <a:lnTo>
                      <a:pt x="61507" y="475269"/>
                    </a:lnTo>
                    <a:lnTo>
                      <a:pt x="70155" y="482766"/>
                    </a:lnTo>
                    <a:lnTo>
                      <a:pt x="79338" y="489582"/>
                    </a:lnTo>
                    <a:lnTo>
                      <a:pt x="88925" y="495641"/>
                    </a:lnTo>
                    <a:lnTo>
                      <a:pt x="98802" y="500693"/>
                    </a:lnTo>
                    <a:lnTo>
                      <a:pt x="108886" y="504256"/>
                    </a:lnTo>
                    <a:lnTo>
                      <a:pt x="119112" y="506205"/>
                    </a:lnTo>
                    <a:lnTo>
                      <a:pt x="129437" y="506716"/>
                    </a:lnTo>
                    <a:lnTo>
                      <a:pt x="139828" y="506079"/>
                    </a:lnTo>
                    <a:lnTo>
                      <a:pt x="150264" y="504575"/>
                    </a:lnTo>
                    <a:lnTo>
                      <a:pt x="160731" y="502280"/>
                    </a:lnTo>
                    <a:lnTo>
                      <a:pt x="171218" y="499070"/>
                    </a:lnTo>
                    <a:lnTo>
                      <a:pt x="181719" y="494951"/>
                    </a:lnTo>
                    <a:lnTo>
                      <a:pt x="192229" y="490050"/>
                    </a:lnTo>
                    <a:lnTo>
                      <a:pt x="202745" y="484536"/>
                    </a:lnTo>
                    <a:lnTo>
                      <a:pt x="213265" y="478563"/>
                    </a:lnTo>
                    <a:lnTo>
                      <a:pt x="223788" y="472094"/>
                    </a:lnTo>
                    <a:lnTo>
                      <a:pt x="234313" y="464919"/>
                    </a:lnTo>
                    <a:lnTo>
                      <a:pt x="244839" y="456986"/>
                    </a:lnTo>
                    <a:lnTo>
                      <a:pt x="255366" y="448539"/>
                    </a:lnTo>
                    <a:lnTo>
                      <a:pt x="265894" y="440023"/>
                    </a:lnTo>
                    <a:lnTo>
                      <a:pt x="276417" y="431704"/>
                    </a:lnTo>
                    <a:lnTo>
                      <a:pt x="286772" y="423660"/>
                    </a:lnTo>
                    <a:lnTo>
                      <a:pt x="296652" y="415879"/>
                    </a:lnTo>
                    <a:lnTo>
                      <a:pt x="305927" y="408308"/>
                    </a:lnTo>
                    <a:lnTo>
                      <a:pt x="314630" y="400731"/>
                    </a:lnTo>
                    <a:lnTo>
                      <a:pt x="322862" y="392798"/>
                    </a:lnTo>
                    <a:lnTo>
                      <a:pt x="330739" y="384339"/>
                    </a:lnTo>
                    <a:lnTo>
                      <a:pt x="338522" y="375198"/>
                    </a:lnTo>
                    <a:lnTo>
                      <a:pt x="346594" y="365151"/>
                    </a:lnTo>
                    <a:lnTo>
                      <a:pt x="355132" y="354167"/>
                    </a:lnTo>
                    <a:lnTo>
                      <a:pt x="363817" y="342366"/>
                    </a:lnTo>
                    <a:lnTo>
                      <a:pt x="371962" y="329920"/>
                    </a:lnTo>
                    <a:lnTo>
                      <a:pt x="379219" y="316995"/>
                    </a:lnTo>
                    <a:lnTo>
                      <a:pt x="385735" y="303723"/>
                    </a:lnTo>
                    <a:lnTo>
                      <a:pt x="391951" y="290208"/>
                    </a:lnTo>
                    <a:lnTo>
                      <a:pt x="398166" y="276528"/>
                    </a:lnTo>
                    <a:lnTo>
                      <a:pt x="404342" y="262902"/>
                    </a:lnTo>
                    <a:lnTo>
                      <a:pt x="410195" y="249674"/>
                    </a:lnTo>
                    <a:lnTo>
                      <a:pt x="415577" y="236993"/>
                    </a:lnTo>
                    <a:lnTo>
                      <a:pt x="420327" y="224680"/>
                    </a:lnTo>
                    <a:lnTo>
                      <a:pt x="424213" y="212338"/>
                    </a:lnTo>
                    <a:lnTo>
                      <a:pt x="427188" y="199736"/>
                    </a:lnTo>
                    <a:lnTo>
                      <a:pt x="429202" y="186812"/>
                    </a:lnTo>
                    <a:lnTo>
                      <a:pt x="430112" y="173596"/>
                    </a:lnTo>
                    <a:lnTo>
                      <a:pt x="429942" y="160151"/>
                    </a:lnTo>
                    <a:lnTo>
                      <a:pt x="428694" y="146697"/>
                    </a:lnTo>
                    <a:lnTo>
                      <a:pt x="426261" y="133591"/>
                    </a:lnTo>
                    <a:lnTo>
                      <a:pt x="422695" y="121005"/>
                    </a:lnTo>
                    <a:lnTo>
                      <a:pt x="418013" y="109097"/>
                    </a:lnTo>
                    <a:lnTo>
                      <a:pt x="412121" y="98093"/>
                    </a:lnTo>
                    <a:lnTo>
                      <a:pt x="405084" y="88024"/>
                    </a:lnTo>
                    <a:lnTo>
                      <a:pt x="397088" y="78770"/>
                    </a:lnTo>
                    <a:lnTo>
                      <a:pt x="388350" y="70160"/>
                    </a:lnTo>
                    <a:lnTo>
                      <a:pt x="379062" y="62030"/>
                    </a:lnTo>
                    <a:lnTo>
                      <a:pt x="369216" y="54245"/>
                    </a:lnTo>
                    <a:lnTo>
                      <a:pt x="358621" y="46704"/>
                    </a:lnTo>
                    <a:lnTo>
                      <a:pt x="347239" y="39335"/>
                    </a:lnTo>
                    <a:lnTo>
                      <a:pt x="335323" y="32250"/>
                    </a:lnTo>
                    <a:lnTo>
                      <a:pt x="323325" y="25718"/>
                    </a:lnTo>
                    <a:lnTo>
                      <a:pt x="311523" y="19849"/>
                    </a:lnTo>
                    <a:lnTo>
                      <a:pt x="300260" y="14740"/>
                    </a:lnTo>
                    <a:lnTo>
                      <a:pt x="288818" y="10061"/>
                    </a:lnTo>
                    <a:lnTo>
                      <a:pt x="275079" y="5401"/>
                    </a:lnTo>
                    <a:lnTo>
                      <a:pt x="255363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9" name="Group 198"/>
            <p:cNvGrpSpPr/>
            <p:nvPr/>
          </p:nvGrpSpPr>
          <p:grpSpPr>
            <a:xfrm rot="222000">
              <a:off x="712411" y="5355349"/>
              <a:ext cx="5525914" cy="821583"/>
              <a:chOff x="712411" y="5355349"/>
              <a:chExt cx="5525914" cy="821583"/>
            </a:xfrm>
          </p:grpSpPr>
          <p:sp>
            <p:nvSpPr>
              <p:cNvPr id="169" name="Freeform 168"/>
              <p:cNvSpPr/>
              <p:nvPr/>
            </p:nvSpPr>
            <p:spPr>
              <a:xfrm>
                <a:off x="712411" y="5656212"/>
                <a:ext cx="251135" cy="395351"/>
              </a:xfrm>
              <a:custGeom>
                <a:avLst/>
                <a:gdLst/>
                <a:ahLst/>
                <a:cxnLst/>
                <a:rect l="0" t="0" r="0" b="0"/>
                <a:pathLst>
                  <a:path w="251135" h="395351">
                    <a:moveTo>
                      <a:pt x="187963" y="46819"/>
                    </a:moveTo>
                    <a:lnTo>
                      <a:pt x="182029" y="38085"/>
                    </a:lnTo>
                    <a:lnTo>
                      <a:pt x="175824" y="30378"/>
                    </a:lnTo>
                    <a:lnTo>
                      <a:pt x="168724" y="22985"/>
                    </a:lnTo>
                    <a:lnTo>
                      <a:pt x="160611" y="16069"/>
                    </a:lnTo>
                    <a:lnTo>
                      <a:pt x="151316" y="10188"/>
                    </a:lnTo>
                    <a:lnTo>
                      <a:pt x="140873" y="5573"/>
                    </a:lnTo>
                    <a:lnTo>
                      <a:pt x="129620" y="2307"/>
                    </a:lnTo>
                    <a:lnTo>
                      <a:pt x="118082" y="481"/>
                    </a:lnTo>
                    <a:lnTo>
                      <a:pt x="106591" y="0"/>
                    </a:lnTo>
                    <a:lnTo>
                      <a:pt x="95438" y="795"/>
                    </a:lnTo>
                    <a:lnTo>
                      <a:pt x="84949" y="2915"/>
                    </a:lnTo>
                    <a:lnTo>
                      <a:pt x="75229" y="6264"/>
                    </a:lnTo>
                    <a:lnTo>
                      <a:pt x="66211" y="10629"/>
                    </a:lnTo>
                    <a:lnTo>
                      <a:pt x="57760" y="15775"/>
                    </a:lnTo>
                    <a:lnTo>
                      <a:pt x="49741" y="21503"/>
                    </a:lnTo>
                    <a:lnTo>
                      <a:pt x="42201" y="27975"/>
                    </a:lnTo>
                    <a:lnTo>
                      <a:pt x="35355" y="35683"/>
                    </a:lnTo>
                    <a:lnTo>
                      <a:pt x="29267" y="44798"/>
                    </a:lnTo>
                    <a:lnTo>
                      <a:pt x="23856" y="55191"/>
                    </a:lnTo>
                    <a:lnTo>
                      <a:pt x="18987" y="66616"/>
                    </a:lnTo>
                    <a:lnTo>
                      <a:pt x="14530" y="78832"/>
                    </a:lnTo>
                    <a:lnTo>
                      <a:pt x="10536" y="91949"/>
                    </a:lnTo>
                    <a:lnTo>
                      <a:pt x="7226" y="106418"/>
                    </a:lnTo>
                    <a:lnTo>
                      <a:pt x="4664" y="122365"/>
                    </a:lnTo>
                    <a:lnTo>
                      <a:pt x="2774" y="139311"/>
                    </a:lnTo>
                    <a:lnTo>
                      <a:pt x="1423" y="156378"/>
                    </a:lnTo>
                    <a:lnTo>
                      <a:pt x="481" y="173042"/>
                    </a:lnTo>
                    <a:lnTo>
                      <a:pt x="0" y="189145"/>
                    </a:lnTo>
                    <a:lnTo>
                      <a:pt x="202" y="204719"/>
                    </a:lnTo>
                    <a:lnTo>
                      <a:pt x="1156" y="219854"/>
                    </a:lnTo>
                    <a:lnTo>
                      <a:pt x="2950" y="234493"/>
                    </a:lnTo>
                    <a:lnTo>
                      <a:pt x="5757" y="248418"/>
                    </a:lnTo>
                    <a:lnTo>
                      <a:pt x="9569" y="261574"/>
                    </a:lnTo>
                    <a:lnTo>
                      <a:pt x="14078" y="274207"/>
                    </a:lnTo>
                    <a:lnTo>
                      <a:pt x="18789" y="286765"/>
                    </a:lnTo>
                    <a:lnTo>
                      <a:pt x="23403" y="299505"/>
                    </a:lnTo>
                    <a:lnTo>
                      <a:pt x="27973" y="312181"/>
                    </a:lnTo>
                    <a:lnTo>
                      <a:pt x="32801" y="324165"/>
                    </a:lnTo>
                    <a:lnTo>
                      <a:pt x="38054" y="335152"/>
                    </a:lnTo>
                    <a:lnTo>
                      <a:pt x="43904" y="345157"/>
                    </a:lnTo>
                    <a:lnTo>
                      <a:pt x="50597" y="354337"/>
                    </a:lnTo>
                    <a:lnTo>
                      <a:pt x="58179" y="362878"/>
                    </a:lnTo>
                    <a:lnTo>
                      <a:pt x="66543" y="370784"/>
                    </a:lnTo>
                    <a:lnTo>
                      <a:pt x="75529" y="377882"/>
                    </a:lnTo>
                    <a:lnTo>
                      <a:pt x="84980" y="384133"/>
                    </a:lnTo>
                    <a:lnTo>
                      <a:pt x="94765" y="389315"/>
                    </a:lnTo>
                    <a:lnTo>
                      <a:pt x="104786" y="392967"/>
                    </a:lnTo>
                    <a:lnTo>
                      <a:pt x="114965" y="394971"/>
                    </a:lnTo>
                    <a:lnTo>
                      <a:pt x="125088" y="395350"/>
                    </a:lnTo>
                    <a:lnTo>
                      <a:pt x="134812" y="394090"/>
                    </a:lnTo>
                    <a:lnTo>
                      <a:pt x="143982" y="391351"/>
                    </a:lnTo>
                    <a:lnTo>
                      <a:pt x="152615" y="387242"/>
                    </a:lnTo>
                    <a:lnTo>
                      <a:pt x="160800" y="381744"/>
                    </a:lnTo>
                    <a:lnTo>
                      <a:pt x="168636" y="374974"/>
                    </a:lnTo>
                    <a:lnTo>
                      <a:pt x="176053" y="367158"/>
                    </a:lnTo>
                    <a:lnTo>
                      <a:pt x="182814" y="358543"/>
                    </a:lnTo>
                    <a:lnTo>
                      <a:pt x="188837" y="349336"/>
                    </a:lnTo>
                    <a:lnTo>
                      <a:pt x="193865" y="339545"/>
                    </a:lnTo>
                    <a:lnTo>
                      <a:pt x="197412" y="328988"/>
                    </a:lnTo>
                    <a:lnTo>
                      <a:pt x="199345" y="317630"/>
                    </a:lnTo>
                    <a:lnTo>
                      <a:pt x="199677" y="305731"/>
                    </a:lnTo>
                    <a:lnTo>
                      <a:pt x="198386" y="293744"/>
                    </a:lnTo>
                    <a:lnTo>
                      <a:pt x="195621" y="281953"/>
                    </a:lnTo>
                    <a:lnTo>
                      <a:pt x="191326" y="270936"/>
                    </a:lnTo>
                    <a:lnTo>
                      <a:pt x="185170" y="261601"/>
                    </a:lnTo>
                    <a:lnTo>
                      <a:pt x="177212" y="254283"/>
                    </a:lnTo>
                    <a:lnTo>
                      <a:pt x="170270" y="248502"/>
                    </a:lnTo>
                    <a:lnTo>
                      <a:pt x="168132" y="243780"/>
                    </a:lnTo>
                    <a:lnTo>
                      <a:pt x="170472" y="240120"/>
                    </a:lnTo>
                    <a:lnTo>
                      <a:pt x="175868" y="237035"/>
                    </a:lnTo>
                    <a:lnTo>
                      <a:pt x="183181" y="233952"/>
                    </a:lnTo>
                    <a:lnTo>
                      <a:pt x="191679" y="230360"/>
                    </a:lnTo>
                    <a:lnTo>
                      <a:pt x="200903" y="226064"/>
                    </a:lnTo>
                    <a:lnTo>
                      <a:pt x="210315" y="221203"/>
                    </a:lnTo>
                    <a:lnTo>
                      <a:pt x="220256" y="215543"/>
                    </a:lnTo>
                    <a:lnTo>
                      <a:pt x="232712" y="207466"/>
                    </a:lnTo>
                    <a:lnTo>
                      <a:pt x="251134" y="19421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1033636" y="5808307"/>
                <a:ext cx="97946" cy="157590"/>
              </a:xfrm>
              <a:custGeom>
                <a:avLst/>
                <a:gdLst/>
                <a:ahLst/>
                <a:cxnLst/>
                <a:rect l="0" t="0" r="0" b="0"/>
                <a:pathLst>
                  <a:path w="97946" h="157590">
                    <a:moveTo>
                      <a:pt x="3188" y="84227"/>
                    </a:moveTo>
                    <a:lnTo>
                      <a:pt x="3255" y="95895"/>
                    </a:lnTo>
                    <a:lnTo>
                      <a:pt x="3895" y="106384"/>
                    </a:lnTo>
                    <a:lnTo>
                      <a:pt x="5192" y="116686"/>
                    </a:lnTo>
                    <a:lnTo>
                      <a:pt x="7052" y="126987"/>
                    </a:lnTo>
                    <a:lnTo>
                      <a:pt x="9368" y="137331"/>
                    </a:lnTo>
                    <a:lnTo>
                      <a:pt x="12018" y="147649"/>
                    </a:lnTo>
                    <a:lnTo>
                      <a:pt x="14300" y="155448"/>
                    </a:lnTo>
                    <a:lnTo>
                      <a:pt x="15236" y="157589"/>
                    </a:lnTo>
                    <a:lnTo>
                      <a:pt x="14787" y="155043"/>
                    </a:lnTo>
                    <a:lnTo>
                      <a:pt x="13307" y="149450"/>
                    </a:lnTo>
                    <a:lnTo>
                      <a:pt x="11131" y="141986"/>
                    </a:lnTo>
                    <a:lnTo>
                      <a:pt x="8498" y="133382"/>
                    </a:lnTo>
                    <a:lnTo>
                      <a:pt x="5575" y="124076"/>
                    </a:lnTo>
                    <a:lnTo>
                      <a:pt x="2792" y="114332"/>
                    </a:lnTo>
                    <a:lnTo>
                      <a:pt x="831" y="104312"/>
                    </a:lnTo>
                    <a:lnTo>
                      <a:pt x="0" y="94119"/>
                    </a:lnTo>
                    <a:lnTo>
                      <a:pt x="425" y="83981"/>
                    </a:lnTo>
                    <a:lnTo>
                      <a:pt x="2231" y="74244"/>
                    </a:lnTo>
                    <a:lnTo>
                      <a:pt x="5336" y="65063"/>
                    </a:lnTo>
                    <a:lnTo>
                      <a:pt x="9521" y="56423"/>
                    </a:lnTo>
                    <a:lnTo>
                      <a:pt x="14539" y="48232"/>
                    </a:lnTo>
                    <a:lnTo>
                      <a:pt x="20173" y="40392"/>
                    </a:lnTo>
                    <a:lnTo>
                      <a:pt x="26411" y="32972"/>
                    </a:lnTo>
                    <a:lnTo>
                      <a:pt x="33428" y="26209"/>
                    </a:lnTo>
                    <a:lnTo>
                      <a:pt x="41256" y="20181"/>
                    </a:lnTo>
                    <a:lnTo>
                      <a:pt x="49722" y="14963"/>
                    </a:lnTo>
                    <a:lnTo>
                      <a:pt x="59570" y="10199"/>
                    </a:lnTo>
                    <a:lnTo>
                      <a:pt x="73900" y="5468"/>
                    </a:lnTo>
                    <a:lnTo>
                      <a:pt x="97945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1169505" y="5818518"/>
                <a:ext cx="109926" cy="149115"/>
              </a:xfrm>
              <a:custGeom>
                <a:avLst/>
                <a:gdLst/>
                <a:ahLst/>
                <a:cxnLst/>
                <a:rect l="0" t="0" r="0" b="0"/>
                <a:pathLst>
                  <a:path w="109926" h="149115">
                    <a:moveTo>
                      <a:pt x="15169" y="63472"/>
                    </a:moveTo>
                    <a:lnTo>
                      <a:pt x="21103" y="69138"/>
                    </a:lnTo>
                    <a:lnTo>
                      <a:pt x="27308" y="72782"/>
                    </a:lnTo>
                    <a:lnTo>
                      <a:pt x="34404" y="74692"/>
                    </a:lnTo>
                    <a:lnTo>
                      <a:pt x="42344" y="75193"/>
                    </a:lnTo>
                    <a:lnTo>
                      <a:pt x="50990" y="74574"/>
                    </a:lnTo>
                    <a:lnTo>
                      <a:pt x="60176" y="73093"/>
                    </a:lnTo>
                    <a:lnTo>
                      <a:pt x="69430" y="70652"/>
                    </a:lnTo>
                    <a:lnTo>
                      <a:pt x="78023" y="66816"/>
                    </a:lnTo>
                    <a:lnTo>
                      <a:pt x="85600" y="61462"/>
                    </a:lnTo>
                    <a:lnTo>
                      <a:pt x="91837" y="54749"/>
                    </a:lnTo>
                    <a:lnTo>
                      <a:pt x="96277" y="46948"/>
                    </a:lnTo>
                    <a:lnTo>
                      <a:pt x="98844" y="38338"/>
                    </a:lnTo>
                    <a:lnTo>
                      <a:pt x="99449" y="29473"/>
                    </a:lnTo>
                    <a:lnTo>
                      <a:pt x="97819" y="21142"/>
                    </a:lnTo>
                    <a:lnTo>
                      <a:pt x="94020" y="13741"/>
                    </a:lnTo>
                    <a:lnTo>
                      <a:pt x="88388" y="7622"/>
                    </a:lnTo>
                    <a:lnTo>
                      <a:pt x="81328" y="3262"/>
                    </a:lnTo>
                    <a:lnTo>
                      <a:pt x="73219" y="743"/>
                    </a:lnTo>
                    <a:lnTo>
                      <a:pt x="64523" y="0"/>
                    </a:lnTo>
                    <a:lnTo>
                      <a:pt x="55774" y="1006"/>
                    </a:lnTo>
                    <a:lnTo>
                      <a:pt x="47265" y="3571"/>
                    </a:lnTo>
                    <a:lnTo>
                      <a:pt x="39079" y="7562"/>
                    </a:lnTo>
                    <a:lnTo>
                      <a:pt x="31194" y="12979"/>
                    </a:lnTo>
                    <a:lnTo>
                      <a:pt x="23564" y="19701"/>
                    </a:lnTo>
                    <a:lnTo>
                      <a:pt x="16456" y="27652"/>
                    </a:lnTo>
                    <a:lnTo>
                      <a:pt x="10433" y="36892"/>
                    </a:lnTo>
                    <a:lnTo>
                      <a:pt x="5719" y="47326"/>
                    </a:lnTo>
                    <a:lnTo>
                      <a:pt x="2385" y="58586"/>
                    </a:lnTo>
                    <a:lnTo>
                      <a:pt x="513" y="70136"/>
                    </a:lnTo>
                    <a:lnTo>
                      <a:pt x="0" y="81640"/>
                    </a:lnTo>
                    <a:lnTo>
                      <a:pt x="773" y="92802"/>
                    </a:lnTo>
                    <a:lnTo>
                      <a:pt x="2880" y="103299"/>
                    </a:lnTo>
                    <a:lnTo>
                      <a:pt x="6224" y="113019"/>
                    </a:lnTo>
                    <a:lnTo>
                      <a:pt x="10755" y="121868"/>
                    </a:lnTo>
                    <a:lnTo>
                      <a:pt x="16545" y="129673"/>
                    </a:lnTo>
                    <a:lnTo>
                      <a:pt x="23518" y="136436"/>
                    </a:lnTo>
                    <a:lnTo>
                      <a:pt x="31642" y="141979"/>
                    </a:lnTo>
                    <a:lnTo>
                      <a:pt x="40997" y="145880"/>
                    </a:lnTo>
                    <a:lnTo>
                      <a:pt x="51499" y="148064"/>
                    </a:lnTo>
                    <a:lnTo>
                      <a:pt x="62539" y="148901"/>
                    </a:lnTo>
                    <a:lnTo>
                      <a:pt x="74254" y="149114"/>
                    </a:lnTo>
                    <a:lnTo>
                      <a:pt x="88791" y="148721"/>
                    </a:lnTo>
                    <a:lnTo>
                      <a:pt x="109925" y="14769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1327982" y="5822136"/>
                <a:ext cx="172510" cy="130581"/>
              </a:xfrm>
              <a:custGeom>
                <a:avLst/>
                <a:gdLst/>
                <a:ahLst/>
                <a:cxnLst/>
                <a:rect l="0" t="0" r="0" b="0"/>
                <a:pathLst>
                  <a:path w="172510" h="130581">
                    <a:moveTo>
                      <a:pt x="77753" y="80910"/>
                    </a:moveTo>
                    <a:lnTo>
                      <a:pt x="80553" y="72041"/>
                    </a:lnTo>
                    <a:lnTo>
                      <a:pt x="82055" y="63055"/>
                    </a:lnTo>
                    <a:lnTo>
                      <a:pt x="82356" y="53068"/>
                    </a:lnTo>
                    <a:lnTo>
                      <a:pt x="81504" y="42434"/>
                    </a:lnTo>
                    <a:lnTo>
                      <a:pt x="79388" y="31919"/>
                    </a:lnTo>
                    <a:lnTo>
                      <a:pt x="76057" y="21980"/>
                    </a:lnTo>
                    <a:lnTo>
                      <a:pt x="71376" y="13212"/>
                    </a:lnTo>
                    <a:lnTo>
                      <a:pt x="64960" y="6469"/>
                    </a:lnTo>
                    <a:lnTo>
                      <a:pt x="56765" y="2029"/>
                    </a:lnTo>
                    <a:lnTo>
                      <a:pt x="47348" y="0"/>
                    </a:lnTo>
                    <a:lnTo>
                      <a:pt x="37651" y="593"/>
                    </a:lnTo>
                    <a:lnTo>
                      <a:pt x="28254" y="3661"/>
                    </a:lnTo>
                    <a:lnTo>
                      <a:pt x="19678" y="8954"/>
                    </a:lnTo>
                    <a:lnTo>
                      <a:pt x="12529" y="16311"/>
                    </a:lnTo>
                    <a:lnTo>
                      <a:pt x="6993" y="25434"/>
                    </a:lnTo>
                    <a:lnTo>
                      <a:pt x="3073" y="35792"/>
                    </a:lnTo>
                    <a:lnTo>
                      <a:pt x="793" y="46729"/>
                    </a:lnTo>
                    <a:lnTo>
                      <a:pt x="0" y="57820"/>
                    </a:lnTo>
                    <a:lnTo>
                      <a:pt x="582" y="68875"/>
                    </a:lnTo>
                    <a:lnTo>
                      <a:pt x="2558" y="79831"/>
                    </a:lnTo>
                    <a:lnTo>
                      <a:pt x="5815" y="90673"/>
                    </a:lnTo>
                    <a:lnTo>
                      <a:pt x="10287" y="101090"/>
                    </a:lnTo>
                    <a:lnTo>
                      <a:pt x="16038" y="110487"/>
                    </a:lnTo>
                    <a:lnTo>
                      <a:pt x="22976" y="118610"/>
                    </a:lnTo>
                    <a:lnTo>
                      <a:pt x="30736" y="125048"/>
                    </a:lnTo>
                    <a:lnTo>
                      <a:pt x="38782" y="129092"/>
                    </a:lnTo>
                    <a:lnTo>
                      <a:pt x="46780" y="130580"/>
                    </a:lnTo>
                    <a:lnTo>
                      <a:pt x="54436" y="129647"/>
                    </a:lnTo>
                    <a:lnTo>
                      <a:pt x="61424" y="126445"/>
                    </a:lnTo>
                    <a:lnTo>
                      <a:pt x="67636" y="121291"/>
                    </a:lnTo>
                    <a:lnTo>
                      <a:pt x="72976" y="114427"/>
                    </a:lnTo>
                    <a:lnTo>
                      <a:pt x="77273" y="105934"/>
                    </a:lnTo>
                    <a:lnTo>
                      <a:pt x="80550" y="96037"/>
                    </a:lnTo>
                    <a:lnTo>
                      <a:pt x="83483" y="86245"/>
                    </a:lnTo>
                    <a:lnTo>
                      <a:pt x="87274" y="80269"/>
                    </a:lnTo>
                    <a:lnTo>
                      <a:pt x="92093" y="79985"/>
                    </a:lnTo>
                    <a:lnTo>
                      <a:pt x="97337" y="83594"/>
                    </a:lnTo>
                    <a:lnTo>
                      <a:pt x="103052" y="89286"/>
                    </a:lnTo>
                    <a:lnTo>
                      <a:pt x="109557" y="95570"/>
                    </a:lnTo>
                    <a:lnTo>
                      <a:pt x="116954" y="101638"/>
                    </a:lnTo>
                    <a:lnTo>
                      <a:pt x="125087" y="106870"/>
                    </a:lnTo>
                    <a:lnTo>
                      <a:pt x="134653" y="110994"/>
                    </a:lnTo>
                    <a:lnTo>
                      <a:pt x="148732" y="113241"/>
                    </a:lnTo>
                    <a:lnTo>
                      <a:pt x="172509" y="11249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1527486" y="5587212"/>
                <a:ext cx="36194" cy="357969"/>
              </a:xfrm>
              <a:custGeom>
                <a:avLst/>
                <a:gdLst/>
                <a:ahLst/>
                <a:cxnLst/>
                <a:rect l="0" t="0" r="0" b="0"/>
                <a:pathLst>
                  <a:path w="36194" h="357969">
                    <a:moveTo>
                      <a:pt x="4608" y="0"/>
                    </a:moveTo>
                    <a:lnTo>
                      <a:pt x="1808" y="8935"/>
                    </a:lnTo>
                    <a:lnTo>
                      <a:pt x="306" y="18562"/>
                    </a:lnTo>
                    <a:lnTo>
                      <a:pt x="0" y="29858"/>
                    </a:lnTo>
                    <a:lnTo>
                      <a:pt x="679" y="42872"/>
                    </a:lnTo>
                    <a:lnTo>
                      <a:pt x="2147" y="57648"/>
                    </a:lnTo>
                    <a:lnTo>
                      <a:pt x="4216" y="74026"/>
                    </a:lnTo>
                    <a:lnTo>
                      <a:pt x="6725" y="91713"/>
                    </a:lnTo>
                    <a:lnTo>
                      <a:pt x="9548" y="110397"/>
                    </a:lnTo>
                    <a:lnTo>
                      <a:pt x="12590" y="129806"/>
                    </a:lnTo>
                    <a:lnTo>
                      <a:pt x="15783" y="149564"/>
                    </a:lnTo>
                    <a:lnTo>
                      <a:pt x="19080" y="169206"/>
                    </a:lnTo>
                    <a:lnTo>
                      <a:pt x="22441" y="188492"/>
                    </a:lnTo>
                    <a:lnTo>
                      <a:pt x="25681" y="207374"/>
                    </a:lnTo>
                    <a:lnTo>
                      <a:pt x="28478" y="225900"/>
                    </a:lnTo>
                    <a:lnTo>
                      <a:pt x="30692" y="244139"/>
                    </a:lnTo>
                    <a:lnTo>
                      <a:pt x="32347" y="261999"/>
                    </a:lnTo>
                    <a:lnTo>
                      <a:pt x="33540" y="279233"/>
                    </a:lnTo>
                    <a:lnTo>
                      <a:pt x="34381" y="295738"/>
                    </a:lnTo>
                    <a:lnTo>
                      <a:pt x="34965" y="310976"/>
                    </a:lnTo>
                    <a:lnTo>
                      <a:pt x="35428" y="325395"/>
                    </a:lnTo>
                    <a:lnTo>
                      <a:pt x="35814" y="340262"/>
                    </a:lnTo>
                    <a:lnTo>
                      <a:pt x="36193" y="35796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1416296" y="5692953"/>
                <a:ext cx="242156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52643">
                    <a:moveTo>
                      <a:pt x="242155" y="0"/>
                    </a:moveTo>
                    <a:lnTo>
                      <a:pt x="230487" y="67"/>
                    </a:lnTo>
                    <a:lnTo>
                      <a:pt x="219999" y="707"/>
                    </a:lnTo>
                    <a:lnTo>
                      <a:pt x="209697" y="2004"/>
                    </a:lnTo>
                    <a:lnTo>
                      <a:pt x="199395" y="3864"/>
                    </a:lnTo>
                    <a:lnTo>
                      <a:pt x="189052" y="6180"/>
                    </a:lnTo>
                    <a:lnTo>
                      <a:pt x="178658" y="8847"/>
                    </a:lnTo>
                    <a:lnTo>
                      <a:pt x="168057" y="11770"/>
                    </a:lnTo>
                    <a:lnTo>
                      <a:pt x="156950" y="14877"/>
                    </a:lnTo>
                    <a:lnTo>
                      <a:pt x="145212" y="18113"/>
                    </a:lnTo>
                    <a:lnTo>
                      <a:pt x="132719" y="21437"/>
                    </a:lnTo>
                    <a:lnTo>
                      <a:pt x="119268" y="24821"/>
                    </a:lnTo>
                    <a:lnTo>
                      <a:pt x="104850" y="28246"/>
                    </a:lnTo>
                    <a:lnTo>
                      <a:pt x="89761" y="31700"/>
                    </a:lnTo>
                    <a:lnTo>
                      <a:pt x="74487" y="35171"/>
                    </a:lnTo>
                    <a:lnTo>
                      <a:pt x="59345" y="38651"/>
                    </a:lnTo>
                    <a:lnTo>
                      <a:pt x="45044" y="41983"/>
                    </a:lnTo>
                    <a:lnTo>
                      <a:pt x="31364" y="45195"/>
                    </a:lnTo>
                    <a:lnTo>
                      <a:pt x="17110" y="48568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1711076" y="5892637"/>
                <a:ext cx="38409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38409" h="136871">
                    <a:moveTo>
                      <a:pt x="0" y="0"/>
                    </a:moveTo>
                    <a:lnTo>
                      <a:pt x="5801" y="5934"/>
                    </a:lnTo>
                    <a:lnTo>
                      <a:pt x="10725" y="12139"/>
                    </a:lnTo>
                    <a:lnTo>
                      <a:pt x="15228" y="19235"/>
                    </a:lnTo>
                    <a:lnTo>
                      <a:pt x="19448" y="27176"/>
                    </a:lnTo>
                    <a:lnTo>
                      <a:pt x="23462" y="35822"/>
                    </a:lnTo>
                    <a:lnTo>
                      <a:pt x="27319" y="45021"/>
                    </a:lnTo>
                    <a:lnTo>
                      <a:pt x="30899" y="54793"/>
                    </a:lnTo>
                    <a:lnTo>
                      <a:pt x="33926" y="65331"/>
                    </a:lnTo>
                    <a:lnTo>
                      <a:pt x="36290" y="76664"/>
                    </a:lnTo>
                    <a:lnTo>
                      <a:pt x="37852" y="88278"/>
                    </a:lnTo>
                    <a:lnTo>
                      <a:pt x="38408" y="100449"/>
                    </a:lnTo>
                    <a:lnTo>
                      <a:pt x="36889" y="115365"/>
                    </a:lnTo>
                    <a:lnTo>
                      <a:pt x="31586" y="13687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2079576" y="5566212"/>
                <a:ext cx="31586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68498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4" y="43069"/>
                    </a:lnTo>
                    <a:lnTo>
                      <a:pt x="177" y="57925"/>
                    </a:lnTo>
                    <a:lnTo>
                      <a:pt x="825" y="72453"/>
                    </a:lnTo>
                    <a:lnTo>
                      <a:pt x="2074" y="86280"/>
                    </a:lnTo>
                    <a:lnTo>
                      <a:pt x="3727" y="99838"/>
                    </a:lnTo>
                    <a:lnTo>
                      <a:pt x="5375" y="114146"/>
                    </a:lnTo>
                    <a:lnTo>
                      <a:pt x="6782" y="129738"/>
                    </a:lnTo>
                    <a:lnTo>
                      <a:pt x="8048" y="146651"/>
                    </a:lnTo>
                    <a:lnTo>
                      <a:pt x="9504" y="164695"/>
                    </a:lnTo>
                    <a:lnTo>
                      <a:pt x="11331" y="183613"/>
                    </a:lnTo>
                    <a:lnTo>
                      <a:pt x="13389" y="203013"/>
                    </a:lnTo>
                    <a:lnTo>
                      <a:pt x="15316" y="222402"/>
                    </a:lnTo>
                    <a:lnTo>
                      <a:pt x="16915" y="241505"/>
                    </a:lnTo>
                    <a:lnTo>
                      <a:pt x="18310" y="260093"/>
                    </a:lnTo>
                    <a:lnTo>
                      <a:pt x="19854" y="277888"/>
                    </a:lnTo>
                    <a:lnTo>
                      <a:pt x="21740" y="294808"/>
                    </a:lnTo>
                    <a:lnTo>
                      <a:pt x="23846" y="310542"/>
                    </a:lnTo>
                    <a:lnTo>
                      <a:pt x="26028" y="326100"/>
                    </a:lnTo>
                    <a:lnTo>
                      <a:pt x="28480" y="343967"/>
                    </a:lnTo>
                    <a:lnTo>
                      <a:pt x="31585" y="36849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1963776" y="5682434"/>
                <a:ext cx="210571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73701">
                    <a:moveTo>
                      <a:pt x="210570" y="0"/>
                    </a:moveTo>
                    <a:lnTo>
                      <a:pt x="198835" y="2934"/>
                    </a:lnTo>
                    <a:lnTo>
                      <a:pt x="187706" y="5716"/>
                    </a:lnTo>
                    <a:lnTo>
                      <a:pt x="176112" y="8621"/>
                    </a:lnTo>
                    <a:lnTo>
                      <a:pt x="164124" y="11834"/>
                    </a:lnTo>
                    <a:lnTo>
                      <a:pt x="152112" y="15648"/>
                    </a:lnTo>
                    <a:lnTo>
                      <a:pt x="140309" y="20160"/>
                    </a:lnTo>
                    <a:lnTo>
                      <a:pt x="128783" y="25151"/>
                    </a:lnTo>
                    <a:lnTo>
                      <a:pt x="117514" y="30190"/>
                    </a:lnTo>
                    <a:lnTo>
                      <a:pt x="106451" y="35022"/>
                    </a:lnTo>
                    <a:lnTo>
                      <a:pt x="95377" y="39569"/>
                    </a:lnTo>
                    <a:lnTo>
                      <a:pt x="83943" y="43850"/>
                    </a:lnTo>
                    <a:lnTo>
                      <a:pt x="71995" y="47913"/>
                    </a:lnTo>
                    <a:lnTo>
                      <a:pt x="59764" y="51852"/>
                    </a:lnTo>
                    <a:lnTo>
                      <a:pt x="46365" y="56290"/>
                    </a:lnTo>
                    <a:lnTo>
                      <a:pt x="28384" y="62734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2174332" y="5555686"/>
                <a:ext cx="147400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57970">
                    <a:moveTo>
                      <a:pt x="0" y="0"/>
                    </a:moveTo>
                    <a:lnTo>
                      <a:pt x="0" y="14670"/>
                    </a:lnTo>
                    <a:lnTo>
                      <a:pt x="0" y="28580"/>
                    </a:lnTo>
                    <a:lnTo>
                      <a:pt x="5" y="43069"/>
                    </a:lnTo>
                    <a:lnTo>
                      <a:pt x="178" y="57925"/>
                    </a:lnTo>
                    <a:lnTo>
                      <a:pt x="826" y="72454"/>
                    </a:lnTo>
                    <a:lnTo>
                      <a:pt x="2079" y="86276"/>
                    </a:lnTo>
                    <a:lnTo>
                      <a:pt x="3905" y="99661"/>
                    </a:lnTo>
                    <a:lnTo>
                      <a:pt x="6201" y="113321"/>
                    </a:lnTo>
                    <a:lnTo>
                      <a:pt x="8857" y="127650"/>
                    </a:lnTo>
                    <a:lnTo>
                      <a:pt x="11776" y="142392"/>
                    </a:lnTo>
                    <a:lnTo>
                      <a:pt x="14880" y="156843"/>
                    </a:lnTo>
                    <a:lnTo>
                      <a:pt x="18109" y="170617"/>
                    </a:lnTo>
                    <a:lnTo>
                      <a:pt x="21260" y="184138"/>
                    </a:lnTo>
                    <a:lnTo>
                      <a:pt x="23996" y="198422"/>
                    </a:lnTo>
                    <a:lnTo>
                      <a:pt x="26172" y="213989"/>
                    </a:lnTo>
                    <a:lnTo>
                      <a:pt x="27972" y="230546"/>
                    </a:lnTo>
                    <a:lnTo>
                      <a:pt x="29796" y="247286"/>
                    </a:lnTo>
                    <a:lnTo>
                      <a:pt x="31873" y="263698"/>
                    </a:lnTo>
                    <a:lnTo>
                      <a:pt x="34100" y="279616"/>
                    </a:lnTo>
                    <a:lnTo>
                      <a:pt x="36142" y="295058"/>
                    </a:lnTo>
                    <a:lnTo>
                      <a:pt x="37802" y="310077"/>
                    </a:lnTo>
                    <a:lnTo>
                      <a:pt x="38666" y="323654"/>
                    </a:lnTo>
                    <a:lnTo>
                      <a:pt x="37988" y="332318"/>
                    </a:lnTo>
                    <a:lnTo>
                      <a:pt x="35878" y="333932"/>
                    </a:lnTo>
                    <a:lnTo>
                      <a:pt x="33187" y="330291"/>
                    </a:lnTo>
                    <a:lnTo>
                      <a:pt x="30414" y="323159"/>
                    </a:lnTo>
                    <a:lnTo>
                      <a:pt x="27960" y="313713"/>
                    </a:lnTo>
                    <a:lnTo>
                      <a:pt x="25999" y="302738"/>
                    </a:lnTo>
                    <a:lnTo>
                      <a:pt x="24694" y="290909"/>
                    </a:lnTo>
                    <a:lnTo>
                      <a:pt x="24272" y="278876"/>
                    </a:lnTo>
                    <a:lnTo>
                      <a:pt x="24779" y="267004"/>
                    </a:lnTo>
                    <a:lnTo>
                      <a:pt x="26426" y="255739"/>
                    </a:lnTo>
                    <a:lnTo>
                      <a:pt x="29659" y="245696"/>
                    </a:lnTo>
                    <a:lnTo>
                      <a:pt x="34581" y="237102"/>
                    </a:lnTo>
                    <a:lnTo>
                      <a:pt x="41158" y="230330"/>
                    </a:lnTo>
                    <a:lnTo>
                      <a:pt x="49392" y="226054"/>
                    </a:lnTo>
                    <a:lnTo>
                      <a:pt x="59102" y="224405"/>
                    </a:lnTo>
                    <a:lnTo>
                      <a:pt x="69519" y="225229"/>
                    </a:lnTo>
                    <a:lnTo>
                      <a:pt x="79430" y="228358"/>
                    </a:lnTo>
                    <a:lnTo>
                      <a:pt x="88197" y="233457"/>
                    </a:lnTo>
                    <a:lnTo>
                      <a:pt x="95723" y="240116"/>
                    </a:lnTo>
                    <a:lnTo>
                      <a:pt x="102168" y="247937"/>
                    </a:lnTo>
                    <a:lnTo>
                      <a:pt x="107762" y="256599"/>
                    </a:lnTo>
                    <a:lnTo>
                      <a:pt x="112724" y="265853"/>
                    </a:lnTo>
                    <a:lnTo>
                      <a:pt x="117233" y="275516"/>
                    </a:lnTo>
                    <a:lnTo>
                      <a:pt x="121424" y="285460"/>
                    </a:lnTo>
                    <a:lnTo>
                      <a:pt x="125396" y="295595"/>
                    </a:lnTo>
                    <a:lnTo>
                      <a:pt x="129217" y="305860"/>
                    </a:lnTo>
                    <a:lnTo>
                      <a:pt x="132932" y="316198"/>
                    </a:lnTo>
                    <a:lnTo>
                      <a:pt x="136422" y="326126"/>
                    </a:lnTo>
                    <a:lnTo>
                      <a:pt x="139756" y="335709"/>
                    </a:lnTo>
                    <a:lnTo>
                      <a:pt x="143230" y="345787"/>
                    </a:lnTo>
                    <a:lnTo>
                      <a:pt x="147399" y="35796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2395429" y="5755730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0" y="0"/>
                    </a:moveTo>
                    <a:lnTo>
                      <a:pt x="67" y="11668"/>
                    </a:lnTo>
                    <a:lnTo>
                      <a:pt x="707" y="22157"/>
                    </a:lnTo>
                    <a:lnTo>
                      <a:pt x="1999" y="32459"/>
                    </a:lnTo>
                    <a:lnTo>
                      <a:pt x="3695" y="42883"/>
                    </a:lnTo>
                    <a:lnTo>
                      <a:pt x="5545" y="55052"/>
                    </a:lnTo>
                    <a:lnTo>
                      <a:pt x="7713" y="73395"/>
                    </a:lnTo>
                    <a:lnTo>
                      <a:pt x="10528" y="10528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2384903" y="566097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2458696" y="5693962"/>
                <a:ext cx="124418" cy="177673"/>
              </a:xfrm>
              <a:custGeom>
                <a:avLst/>
                <a:gdLst/>
                <a:ahLst/>
                <a:cxnLst/>
                <a:rect l="0" t="0" r="0" b="0"/>
                <a:pathLst>
                  <a:path w="124418" h="177673">
                    <a:moveTo>
                      <a:pt x="94757" y="9216"/>
                    </a:moveTo>
                    <a:lnTo>
                      <a:pt x="88822" y="3616"/>
                    </a:lnTo>
                    <a:lnTo>
                      <a:pt x="82617" y="613"/>
                    </a:lnTo>
                    <a:lnTo>
                      <a:pt x="75526" y="0"/>
                    </a:lnTo>
                    <a:lnTo>
                      <a:pt x="67759" y="1358"/>
                    </a:lnTo>
                    <a:lnTo>
                      <a:pt x="59761" y="4294"/>
                    </a:lnTo>
                    <a:lnTo>
                      <a:pt x="51819" y="8432"/>
                    </a:lnTo>
                    <a:lnTo>
                      <a:pt x="44045" y="13451"/>
                    </a:lnTo>
                    <a:lnTo>
                      <a:pt x="36452" y="19097"/>
                    </a:lnTo>
                    <a:lnTo>
                      <a:pt x="29033" y="25181"/>
                    </a:lnTo>
                    <a:lnTo>
                      <a:pt x="22410" y="31567"/>
                    </a:lnTo>
                    <a:lnTo>
                      <a:pt x="17778" y="38159"/>
                    </a:lnTo>
                    <a:lnTo>
                      <a:pt x="15640" y="44882"/>
                    </a:lnTo>
                    <a:lnTo>
                      <a:pt x="16172" y="51363"/>
                    </a:lnTo>
                    <a:lnTo>
                      <a:pt x="19570" y="56957"/>
                    </a:lnTo>
                    <a:lnTo>
                      <a:pt x="25633" y="61387"/>
                    </a:lnTo>
                    <a:lnTo>
                      <a:pt x="33736" y="64871"/>
                    </a:lnTo>
                    <a:lnTo>
                      <a:pt x="43060" y="67907"/>
                    </a:lnTo>
                    <a:lnTo>
                      <a:pt x="53018" y="70846"/>
                    </a:lnTo>
                    <a:lnTo>
                      <a:pt x="63122" y="74010"/>
                    </a:lnTo>
                    <a:lnTo>
                      <a:pt x="72897" y="77753"/>
                    </a:lnTo>
                    <a:lnTo>
                      <a:pt x="82134" y="82205"/>
                    </a:lnTo>
                    <a:lnTo>
                      <a:pt x="90827" y="87316"/>
                    </a:lnTo>
                    <a:lnTo>
                      <a:pt x="99060" y="92965"/>
                    </a:lnTo>
                    <a:lnTo>
                      <a:pt x="106923" y="99026"/>
                    </a:lnTo>
                    <a:lnTo>
                      <a:pt x="114019" y="105552"/>
                    </a:lnTo>
                    <a:lnTo>
                      <a:pt x="119503" y="112763"/>
                    </a:lnTo>
                    <a:lnTo>
                      <a:pt x="123031" y="120717"/>
                    </a:lnTo>
                    <a:lnTo>
                      <a:pt x="124417" y="129006"/>
                    </a:lnTo>
                    <a:lnTo>
                      <a:pt x="123377" y="136884"/>
                    </a:lnTo>
                    <a:lnTo>
                      <a:pt x="120002" y="143958"/>
                    </a:lnTo>
                    <a:lnTo>
                      <a:pt x="114500" y="150181"/>
                    </a:lnTo>
                    <a:lnTo>
                      <a:pt x="107002" y="155669"/>
                    </a:lnTo>
                    <a:lnTo>
                      <a:pt x="97779" y="160577"/>
                    </a:lnTo>
                    <a:lnTo>
                      <a:pt x="87184" y="164890"/>
                    </a:lnTo>
                    <a:lnTo>
                      <a:pt x="75557" y="168424"/>
                    </a:lnTo>
                    <a:lnTo>
                      <a:pt x="63197" y="171138"/>
                    </a:lnTo>
                    <a:lnTo>
                      <a:pt x="50740" y="173137"/>
                    </a:lnTo>
                    <a:lnTo>
                      <a:pt x="37837" y="174779"/>
                    </a:lnTo>
                    <a:lnTo>
                      <a:pt x="22242" y="176208"/>
                    </a:lnTo>
                    <a:lnTo>
                      <a:pt x="0" y="17767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2816570" y="5471470"/>
                <a:ext cx="168457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357970">
                    <a:moveTo>
                      <a:pt x="0" y="0"/>
                    </a:moveTo>
                    <a:lnTo>
                      <a:pt x="67" y="11735"/>
                    </a:lnTo>
                    <a:lnTo>
                      <a:pt x="708" y="22864"/>
                    </a:lnTo>
                    <a:lnTo>
                      <a:pt x="2004" y="34462"/>
                    </a:lnTo>
                    <a:lnTo>
                      <a:pt x="3864" y="46623"/>
                    </a:lnTo>
                    <a:lnTo>
                      <a:pt x="6180" y="59283"/>
                    </a:lnTo>
                    <a:lnTo>
                      <a:pt x="8842" y="72344"/>
                    </a:lnTo>
                    <a:lnTo>
                      <a:pt x="11593" y="85869"/>
                    </a:lnTo>
                    <a:lnTo>
                      <a:pt x="14052" y="100082"/>
                    </a:lnTo>
                    <a:lnTo>
                      <a:pt x="16039" y="115051"/>
                    </a:lnTo>
                    <a:lnTo>
                      <a:pt x="17710" y="130695"/>
                    </a:lnTo>
                    <a:lnTo>
                      <a:pt x="19446" y="146882"/>
                    </a:lnTo>
                    <a:lnTo>
                      <a:pt x="21464" y="163471"/>
                    </a:lnTo>
                    <a:lnTo>
                      <a:pt x="23652" y="180188"/>
                    </a:lnTo>
                    <a:lnTo>
                      <a:pt x="25667" y="196638"/>
                    </a:lnTo>
                    <a:lnTo>
                      <a:pt x="27320" y="212627"/>
                    </a:lnTo>
                    <a:lnTo>
                      <a:pt x="28582" y="228142"/>
                    </a:lnTo>
                    <a:lnTo>
                      <a:pt x="29504" y="243254"/>
                    </a:lnTo>
                    <a:lnTo>
                      <a:pt x="30164" y="258048"/>
                    </a:lnTo>
                    <a:lnTo>
                      <a:pt x="30793" y="272442"/>
                    </a:lnTo>
                    <a:lnTo>
                      <a:pt x="31755" y="286194"/>
                    </a:lnTo>
                    <a:lnTo>
                      <a:pt x="33199" y="299153"/>
                    </a:lnTo>
                    <a:lnTo>
                      <a:pt x="34304" y="308775"/>
                    </a:lnTo>
                    <a:lnTo>
                      <a:pt x="34271" y="311747"/>
                    </a:lnTo>
                    <a:lnTo>
                      <a:pt x="33777" y="308956"/>
                    </a:lnTo>
                    <a:lnTo>
                      <a:pt x="33235" y="302031"/>
                    </a:lnTo>
                    <a:lnTo>
                      <a:pt x="32775" y="292058"/>
                    </a:lnTo>
                    <a:lnTo>
                      <a:pt x="32427" y="279836"/>
                    </a:lnTo>
                    <a:lnTo>
                      <a:pt x="32343" y="266317"/>
                    </a:lnTo>
                    <a:lnTo>
                      <a:pt x="32808" y="252591"/>
                    </a:lnTo>
                    <a:lnTo>
                      <a:pt x="33939" y="239272"/>
                    </a:lnTo>
                    <a:lnTo>
                      <a:pt x="35850" y="226710"/>
                    </a:lnTo>
                    <a:lnTo>
                      <a:pt x="38735" y="215188"/>
                    </a:lnTo>
                    <a:lnTo>
                      <a:pt x="42614" y="204745"/>
                    </a:lnTo>
                    <a:lnTo>
                      <a:pt x="47676" y="195732"/>
                    </a:lnTo>
                    <a:lnTo>
                      <a:pt x="54355" y="188870"/>
                    </a:lnTo>
                    <a:lnTo>
                      <a:pt x="62730" y="184374"/>
                    </a:lnTo>
                    <a:lnTo>
                      <a:pt x="72269" y="182319"/>
                    </a:lnTo>
                    <a:lnTo>
                      <a:pt x="82049" y="182901"/>
                    </a:lnTo>
                    <a:lnTo>
                      <a:pt x="91510" y="185959"/>
                    </a:lnTo>
                    <a:lnTo>
                      <a:pt x="100469" y="191079"/>
                    </a:lnTo>
                    <a:lnTo>
                      <a:pt x="108939" y="197786"/>
                    </a:lnTo>
                    <a:lnTo>
                      <a:pt x="116999" y="205660"/>
                    </a:lnTo>
                    <a:lnTo>
                      <a:pt x="124581" y="214367"/>
                    </a:lnTo>
                    <a:lnTo>
                      <a:pt x="131461" y="223655"/>
                    </a:lnTo>
                    <a:lnTo>
                      <a:pt x="137576" y="233348"/>
                    </a:lnTo>
                    <a:lnTo>
                      <a:pt x="143007" y="243483"/>
                    </a:lnTo>
                    <a:lnTo>
                      <a:pt x="147890" y="254280"/>
                    </a:lnTo>
                    <a:lnTo>
                      <a:pt x="152356" y="265806"/>
                    </a:lnTo>
                    <a:lnTo>
                      <a:pt x="156357" y="277989"/>
                    </a:lnTo>
                    <a:lnTo>
                      <a:pt x="159672" y="290699"/>
                    </a:lnTo>
                    <a:lnTo>
                      <a:pt x="162236" y="303789"/>
                    </a:lnTo>
                    <a:lnTo>
                      <a:pt x="164132" y="316542"/>
                    </a:lnTo>
                    <a:lnTo>
                      <a:pt x="165693" y="328931"/>
                    </a:lnTo>
                    <a:lnTo>
                      <a:pt x="167056" y="342045"/>
                    </a:lnTo>
                    <a:lnTo>
                      <a:pt x="168456" y="35796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3005982" y="5639966"/>
                <a:ext cx="103408" cy="186402"/>
              </a:xfrm>
              <a:custGeom>
                <a:avLst/>
                <a:gdLst/>
                <a:ahLst/>
                <a:cxnLst/>
                <a:rect l="0" t="0" r="0" b="0"/>
                <a:pathLst>
                  <a:path w="103408" h="186402">
                    <a:moveTo>
                      <a:pt x="0" y="52643"/>
                    </a:moveTo>
                    <a:lnTo>
                      <a:pt x="0" y="67245"/>
                    </a:lnTo>
                    <a:lnTo>
                      <a:pt x="0" y="80516"/>
                    </a:lnTo>
                    <a:lnTo>
                      <a:pt x="9" y="93712"/>
                    </a:lnTo>
                    <a:lnTo>
                      <a:pt x="355" y="106881"/>
                    </a:lnTo>
                    <a:lnTo>
                      <a:pt x="1652" y="119742"/>
                    </a:lnTo>
                    <a:lnTo>
                      <a:pt x="4158" y="132137"/>
                    </a:lnTo>
                    <a:lnTo>
                      <a:pt x="7809" y="143905"/>
                    </a:lnTo>
                    <a:lnTo>
                      <a:pt x="12402" y="154810"/>
                    </a:lnTo>
                    <a:lnTo>
                      <a:pt x="17719" y="164795"/>
                    </a:lnTo>
                    <a:lnTo>
                      <a:pt x="23728" y="173483"/>
                    </a:lnTo>
                    <a:lnTo>
                      <a:pt x="30586" y="180115"/>
                    </a:lnTo>
                    <a:lnTo>
                      <a:pt x="38302" y="184454"/>
                    </a:lnTo>
                    <a:lnTo>
                      <a:pt x="46602" y="186401"/>
                    </a:lnTo>
                    <a:lnTo>
                      <a:pt x="55018" y="185746"/>
                    </a:lnTo>
                    <a:lnTo>
                      <a:pt x="63266" y="182638"/>
                    </a:lnTo>
                    <a:lnTo>
                      <a:pt x="71092" y="177486"/>
                    </a:lnTo>
                    <a:lnTo>
                      <a:pt x="78195" y="170756"/>
                    </a:lnTo>
                    <a:lnTo>
                      <a:pt x="84484" y="162858"/>
                    </a:lnTo>
                    <a:lnTo>
                      <a:pt x="89876" y="153796"/>
                    </a:lnTo>
                    <a:lnTo>
                      <a:pt x="94207" y="143205"/>
                    </a:lnTo>
                    <a:lnTo>
                      <a:pt x="97493" y="131010"/>
                    </a:lnTo>
                    <a:lnTo>
                      <a:pt x="99888" y="117566"/>
                    </a:lnTo>
                    <a:lnTo>
                      <a:pt x="101587" y="103471"/>
                    </a:lnTo>
                    <a:lnTo>
                      <a:pt x="102766" y="89142"/>
                    </a:lnTo>
                    <a:lnTo>
                      <a:pt x="103407" y="74946"/>
                    </a:lnTo>
                    <a:lnTo>
                      <a:pt x="103314" y="61267"/>
                    </a:lnTo>
                    <a:lnTo>
                      <a:pt x="102441" y="48269"/>
                    </a:lnTo>
                    <a:lnTo>
                      <a:pt x="101034" y="36367"/>
                    </a:lnTo>
                    <a:lnTo>
                      <a:pt x="99406" y="25155"/>
                    </a:lnTo>
                    <a:lnTo>
                      <a:pt x="97413" y="13651"/>
                    </a:lnTo>
                    <a:lnTo>
                      <a:pt x="94756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3111454" y="5693514"/>
                <a:ext cx="196360" cy="483418"/>
              </a:xfrm>
              <a:custGeom>
                <a:avLst/>
                <a:gdLst/>
                <a:ahLst/>
                <a:cxnLst/>
                <a:rect l="0" t="0" r="0" b="0"/>
                <a:pathLst>
                  <a:path w="196360" h="483418">
                    <a:moveTo>
                      <a:pt x="136870" y="104391"/>
                    </a:moveTo>
                    <a:lnTo>
                      <a:pt x="139804" y="95590"/>
                    </a:lnTo>
                    <a:lnTo>
                      <a:pt x="142586" y="87243"/>
                    </a:lnTo>
                    <a:lnTo>
                      <a:pt x="145476" y="78540"/>
                    </a:lnTo>
                    <a:lnTo>
                      <a:pt x="148171" y="69246"/>
                    </a:lnTo>
                    <a:lnTo>
                      <a:pt x="150039" y="59102"/>
                    </a:lnTo>
                    <a:lnTo>
                      <a:pt x="150788" y="48071"/>
                    </a:lnTo>
                    <a:lnTo>
                      <a:pt x="150129" y="36750"/>
                    </a:lnTo>
                    <a:lnTo>
                      <a:pt x="147631" y="26224"/>
                    </a:lnTo>
                    <a:lnTo>
                      <a:pt x="143237" y="17050"/>
                    </a:lnTo>
                    <a:lnTo>
                      <a:pt x="137030" y="9590"/>
                    </a:lnTo>
                    <a:lnTo>
                      <a:pt x="129053" y="4254"/>
                    </a:lnTo>
                    <a:lnTo>
                      <a:pt x="119517" y="1050"/>
                    </a:lnTo>
                    <a:lnTo>
                      <a:pt x="109220" y="0"/>
                    </a:lnTo>
                    <a:lnTo>
                      <a:pt x="99390" y="1324"/>
                    </a:lnTo>
                    <a:lnTo>
                      <a:pt x="90682" y="4919"/>
                    </a:lnTo>
                    <a:lnTo>
                      <a:pt x="83365" y="10582"/>
                    </a:lnTo>
                    <a:lnTo>
                      <a:pt x="77593" y="18195"/>
                    </a:lnTo>
                    <a:lnTo>
                      <a:pt x="73273" y="27493"/>
                    </a:lnTo>
                    <a:lnTo>
                      <a:pt x="70320" y="37971"/>
                    </a:lnTo>
                    <a:lnTo>
                      <a:pt x="68763" y="48988"/>
                    </a:lnTo>
                    <a:lnTo>
                      <a:pt x="68499" y="60115"/>
                    </a:lnTo>
                    <a:lnTo>
                      <a:pt x="69794" y="70515"/>
                    </a:lnTo>
                    <a:lnTo>
                      <a:pt x="73321" y="78903"/>
                    </a:lnTo>
                    <a:lnTo>
                      <a:pt x="79243" y="84748"/>
                    </a:lnTo>
                    <a:lnTo>
                      <a:pt x="86966" y="87873"/>
                    </a:lnTo>
                    <a:lnTo>
                      <a:pt x="95445" y="88092"/>
                    </a:lnTo>
                    <a:lnTo>
                      <a:pt x="103989" y="85610"/>
                    </a:lnTo>
                    <a:lnTo>
                      <a:pt x="112145" y="80895"/>
                    </a:lnTo>
                    <a:lnTo>
                      <a:pt x="119535" y="74469"/>
                    </a:lnTo>
                    <a:lnTo>
                      <a:pt x="126063" y="66860"/>
                    </a:lnTo>
                    <a:lnTo>
                      <a:pt x="132129" y="61016"/>
                    </a:lnTo>
                    <a:lnTo>
                      <a:pt x="137695" y="60488"/>
                    </a:lnTo>
                    <a:lnTo>
                      <a:pt x="142111" y="64610"/>
                    </a:lnTo>
                    <a:lnTo>
                      <a:pt x="145721" y="72014"/>
                    </a:lnTo>
                    <a:lnTo>
                      <a:pt x="149147" y="81801"/>
                    </a:lnTo>
                    <a:lnTo>
                      <a:pt x="152959" y="93542"/>
                    </a:lnTo>
                    <a:lnTo>
                      <a:pt x="157398" y="106872"/>
                    </a:lnTo>
                    <a:lnTo>
                      <a:pt x="162302" y="121430"/>
                    </a:lnTo>
                    <a:lnTo>
                      <a:pt x="167266" y="136895"/>
                    </a:lnTo>
                    <a:lnTo>
                      <a:pt x="172037" y="153010"/>
                    </a:lnTo>
                    <a:lnTo>
                      <a:pt x="176540" y="169580"/>
                    </a:lnTo>
                    <a:lnTo>
                      <a:pt x="180790" y="186465"/>
                    </a:lnTo>
                    <a:lnTo>
                      <a:pt x="184825" y="203561"/>
                    </a:lnTo>
                    <a:lnTo>
                      <a:pt x="188535" y="220635"/>
                    </a:lnTo>
                    <a:lnTo>
                      <a:pt x="191653" y="237333"/>
                    </a:lnTo>
                    <a:lnTo>
                      <a:pt x="194082" y="253497"/>
                    </a:lnTo>
                    <a:lnTo>
                      <a:pt x="195713" y="269301"/>
                    </a:lnTo>
                    <a:lnTo>
                      <a:pt x="196359" y="285140"/>
                    </a:lnTo>
                    <a:lnTo>
                      <a:pt x="196009" y="301231"/>
                    </a:lnTo>
                    <a:lnTo>
                      <a:pt x="194638" y="317140"/>
                    </a:lnTo>
                    <a:lnTo>
                      <a:pt x="192124" y="331916"/>
                    </a:lnTo>
                    <a:lnTo>
                      <a:pt x="188501" y="345114"/>
                    </a:lnTo>
                    <a:lnTo>
                      <a:pt x="183782" y="356772"/>
                    </a:lnTo>
                    <a:lnTo>
                      <a:pt x="177865" y="367145"/>
                    </a:lnTo>
                    <a:lnTo>
                      <a:pt x="170802" y="376535"/>
                    </a:lnTo>
                    <a:lnTo>
                      <a:pt x="162449" y="385368"/>
                    </a:lnTo>
                    <a:lnTo>
                      <a:pt x="152407" y="394161"/>
                    </a:lnTo>
                    <a:lnTo>
                      <a:pt x="140616" y="403195"/>
                    </a:lnTo>
                    <a:lnTo>
                      <a:pt x="127462" y="412385"/>
                    </a:lnTo>
                    <a:lnTo>
                      <a:pt x="113569" y="421401"/>
                    </a:lnTo>
                    <a:lnTo>
                      <a:pt x="99379" y="430054"/>
                    </a:lnTo>
                    <a:lnTo>
                      <a:pt x="85277" y="438150"/>
                    </a:lnTo>
                    <a:lnTo>
                      <a:pt x="71662" y="445434"/>
                    </a:lnTo>
                    <a:lnTo>
                      <a:pt x="58703" y="451848"/>
                    </a:lnTo>
                    <a:lnTo>
                      <a:pt x="46629" y="457540"/>
                    </a:lnTo>
                    <a:lnTo>
                      <a:pt x="34539" y="463425"/>
                    </a:lnTo>
                    <a:lnTo>
                      <a:pt x="20255" y="471140"/>
                    </a:lnTo>
                    <a:lnTo>
                      <a:pt x="0" y="48341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3310919" y="5616035"/>
                <a:ext cx="137375" cy="192218"/>
              </a:xfrm>
              <a:custGeom>
                <a:avLst/>
                <a:gdLst/>
                <a:ahLst/>
                <a:cxnLst/>
                <a:rect l="0" t="0" r="0" b="0"/>
                <a:pathLst>
                  <a:path w="137375" h="192218">
                    <a:moveTo>
                      <a:pt x="32090" y="118567"/>
                    </a:moveTo>
                    <a:lnTo>
                      <a:pt x="40891" y="115633"/>
                    </a:lnTo>
                    <a:lnTo>
                      <a:pt x="49238" y="112851"/>
                    </a:lnTo>
                    <a:lnTo>
                      <a:pt x="57932" y="109947"/>
                    </a:lnTo>
                    <a:lnTo>
                      <a:pt x="66880" y="106734"/>
                    </a:lnTo>
                    <a:lnTo>
                      <a:pt x="75726" y="102920"/>
                    </a:lnTo>
                    <a:lnTo>
                      <a:pt x="84260" y="98399"/>
                    </a:lnTo>
                    <a:lnTo>
                      <a:pt x="92276" y="93062"/>
                    </a:lnTo>
                    <a:lnTo>
                      <a:pt x="99505" y="86726"/>
                    </a:lnTo>
                    <a:lnTo>
                      <a:pt x="105873" y="79388"/>
                    </a:lnTo>
                    <a:lnTo>
                      <a:pt x="111148" y="71189"/>
                    </a:lnTo>
                    <a:lnTo>
                      <a:pt x="114868" y="62316"/>
                    </a:lnTo>
                    <a:lnTo>
                      <a:pt x="116920" y="52946"/>
                    </a:lnTo>
                    <a:lnTo>
                      <a:pt x="117334" y="43384"/>
                    </a:lnTo>
                    <a:lnTo>
                      <a:pt x="116098" y="34045"/>
                    </a:lnTo>
                    <a:lnTo>
                      <a:pt x="113371" y="25146"/>
                    </a:lnTo>
                    <a:lnTo>
                      <a:pt x="109100" y="17037"/>
                    </a:lnTo>
                    <a:lnTo>
                      <a:pt x="102961" y="10268"/>
                    </a:lnTo>
                    <a:lnTo>
                      <a:pt x="94947" y="5023"/>
                    </a:lnTo>
                    <a:lnTo>
                      <a:pt x="85482" y="1484"/>
                    </a:lnTo>
                    <a:lnTo>
                      <a:pt x="75221" y="0"/>
                    </a:lnTo>
                    <a:lnTo>
                      <a:pt x="64627" y="563"/>
                    </a:lnTo>
                    <a:lnTo>
                      <a:pt x="54263" y="3040"/>
                    </a:lnTo>
                    <a:lnTo>
                      <a:pt x="44842" y="7361"/>
                    </a:lnTo>
                    <a:lnTo>
                      <a:pt x="36662" y="13305"/>
                    </a:lnTo>
                    <a:lnTo>
                      <a:pt x="29662" y="20718"/>
                    </a:lnTo>
                    <a:lnTo>
                      <a:pt x="23637" y="29588"/>
                    </a:lnTo>
                    <a:lnTo>
                      <a:pt x="18357" y="39774"/>
                    </a:lnTo>
                    <a:lnTo>
                      <a:pt x="13621" y="51037"/>
                    </a:lnTo>
                    <a:lnTo>
                      <a:pt x="9271" y="63121"/>
                    </a:lnTo>
                    <a:lnTo>
                      <a:pt x="5203" y="75799"/>
                    </a:lnTo>
                    <a:lnTo>
                      <a:pt x="1825" y="88736"/>
                    </a:lnTo>
                    <a:lnTo>
                      <a:pt x="0" y="101493"/>
                    </a:lnTo>
                    <a:lnTo>
                      <a:pt x="76" y="113851"/>
                    </a:lnTo>
                    <a:lnTo>
                      <a:pt x="1926" y="125776"/>
                    </a:lnTo>
                    <a:lnTo>
                      <a:pt x="5227" y="137323"/>
                    </a:lnTo>
                    <a:lnTo>
                      <a:pt x="9638" y="148567"/>
                    </a:lnTo>
                    <a:lnTo>
                      <a:pt x="15021" y="159254"/>
                    </a:lnTo>
                    <a:lnTo>
                      <a:pt x="21450" y="168833"/>
                    </a:lnTo>
                    <a:lnTo>
                      <a:pt x="28881" y="177082"/>
                    </a:lnTo>
                    <a:lnTo>
                      <a:pt x="37156" y="183774"/>
                    </a:lnTo>
                    <a:lnTo>
                      <a:pt x="46088" y="188521"/>
                    </a:lnTo>
                    <a:lnTo>
                      <a:pt x="55501" y="191300"/>
                    </a:lnTo>
                    <a:lnTo>
                      <a:pt x="65093" y="192217"/>
                    </a:lnTo>
                    <a:lnTo>
                      <a:pt x="74452" y="191327"/>
                    </a:lnTo>
                    <a:lnTo>
                      <a:pt x="83375" y="188849"/>
                    </a:lnTo>
                    <a:lnTo>
                      <a:pt x="91925" y="185209"/>
                    </a:lnTo>
                    <a:lnTo>
                      <a:pt x="101390" y="180499"/>
                    </a:lnTo>
                    <a:lnTo>
                      <a:pt x="114834" y="173193"/>
                    </a:lnTo>
                    <a:lnTo>
                      <a:pt x="137374" y="16068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3658797" y="5482103"/>
                <a:ext cx="120407" cy="285607"/>
              </a:xfrm>
              <a:custGeom>
                <a:avLst/>
                <a:gdLst/>
                <a:ahLst/>
                <a:cxnLst/>
                <a:rect l="0" t="0" r="0" b="0"/>
                <a:pathLst>
                  <a:path w="120407" h="285607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1998" y="34463"/>
                    </a:lnTo>
                    <a:lnTo>
                      <a:pt x="3685" y="46624"/>
                    </a:lnTo>
                    <a:lnTo>
                      <a:pt x="5354" y="59284"/>
                    </a:lnTo>
                    <a:lnTo>
                      <a:pt x="6772" y="72335"/>
                    </a:lnTo>
                    <a:lnTo>
                      <a:pt x="8043" y="85514"/>
                    </a:lnTo>
                    <a:lnTo>
                      <a:pt x="9501" y="98431"/>
                    </a:lnTo>
                    <a:lnTo>
                      <a:pt x="11329" y="110897"/>
                    </a:lnTo>
                    <a:lnTo>
                      <a:pt x="13388" y="123064"/>
                    </a:lnTo>
                    <a:lnTo>
                      <a:pt x="15316" y="135306"/>
                    </a:lnTo>
                    <a:lnTo>
                      <a:pt x="16910" y="147842"/>
                    </a:lnTo>
                    <a:lnTo>
                      <a:pt x="18133" y="160720"/>
                    </a:lnTo>
                    <a:lnTo>
                      <a:pt x="19028" y="173906"/>
                    </a:lnTo>
                    <a:lnTo>
                      <a:pt x="19665" y="187340"/>
                    </a:lnTo>
                    <a:lnTo>
                      <a:pt x="20110" y="201126"/>
                    </a:lnTo>
                    <a:lnTo>
                      <a:pt x="20416" y="215519"/>
                    </a:lnTo>
                    <a:lnTo>
                      <a:pt x="20621" y="230573"/>
                    </a:lnTo>
                    <a:lnTo>
                      <a:pt x="20573" y="244884"/>
                    </a:lnTo>
                    <a:lnTo>
                      <a:pt x="19449" y="254657"/>
                    </a:lnTo>
                    <a:lnTo>
                      <a:pt x="17193" y="257574"/>
                    </a:lnTo>
                    <a:lnTo>
                      <a:pt x="15141" y="254927"/>
                    </a:lnTo>
                    <a:lnTo>
                      <a:pt x="13981" y="248603"/>
                    </a:lnTo>
                    <a:lnTo>
                      <a:pt x="14248" y="240197"/>
                    </a:lnTo>
                    <a:lnTo>
                      <a:pt x="16064" y="230712"/>
                    </a:lnTo>
                    <a:lnTo>
                      <a:pt x="19254" y="220856"/>
                    </a:lnTo>
                    <a:lnTo>
                      <a:pt x="23541" y="211211"/>
                    </a:lnTo>
                    <a:lnTo>
                      <a:pt x="28654" y="202058"/>
                    </a:lnTo>
                    <a:lnTo>
                      <a:pt x="34527" y="193922"/>
                    </a:lnTo>
                    <a:lnTo>
                      <a:pt x="41294" y="187656"/>
                    </a:lnTo>
                    <a:lnTo>
                      <a:pt x="48956" y="183551"/>
                    </a:lnTo>
                    <a:lnTo>
                      <a:pt x="57387" y="181420"/>
                    </a:lnTo>
                    <a:lnTo>
                      <a:pt x="66426" y="180886"/>
                    </a:lnTo>
                    <a:lnTo>
                      <a:pt x="75904" y="181567"/>
                    </a:lnTo>
                    <a:lnTo>
                      <a:pt x="85371" y="183463"/>
                    </a:lnTo>
                    <a:lnTo>
                      <a:pt x="94115" y="186928"/>
                    </a:lnTo>
                    <a:lnTo>
                      <a:pt x="101801" y="192037"/>
                    </a:lnTo>
                    <a:lnTo>
                      <a:pt x="108282" y="198755"/>
                    </a:lnTo>
                    <a:lnTo>
                      <a:pt x="113419" y="207091"/>
                    </a:lnTo>
                    <a:lnTo>
                      <a:pt x="117272" y="216878"/>
                    </a:lnTo>
                    <a:lnTo>
                      <a:pt x="119725" y="227518"/>
                    </a:lnTo>
                    <a:lnTo>
                      <a:pt x="120406" y="238112"/>
                    </a:lnTo>
                    <a:lnTo>
                      <a:pt x="119269" y="248151"/>
                    </a:lnTo>
                    <a:lnTo>
                      <a:pt x="116388" y="257345"/>
                    </a:lnTo>
                    <a:lnTo>
                      <a:pt x="111789" y="265449"/>
                    </a:lnTo>
                    <a:lnTo>
                      <a:pt x="105659" y="272444"/>
                    </a:lnTo>
                    <a:lnTo>
                      <a:pt x="98290" y="278158"/>
                    </a:lnTo>
                    <a:lnTo>
                      <a:pt x="89981" y="282181"/>
                    </a:lnTo>
                    <a:lnTo>
                      <a:pt x="80990" y="284451"/>
                    </a:lnTo>
                    <a:lnTo>
                      <a:pt x="71392" y="285348"/>
                    </a:lnTo>
                    <a:lnTo>
                      <a:pt x="59844" y="285606"/>
                    </a:lnTo>
                    <a:lnTo>
                      <a:pt x="41982" y="285253"/>
                    </a:lnTo>
                    <a:lnTo>
                      <a:pt x="10528" y="28427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3811409" y="5629400"/>
                <a:ext cx="125325" cy="147223"/>
              </a:xfrm>
              <a:custGeom>
                <a:avLst/>
                <a:gdLst/>
                <a:ahLst/>
                <a:cxnLst/>
                <a:rect l="0" t="0" r="0" b="0"/>
                <a:pathLst>
                  <a:path w="125325" h="147223">
                    <a:moveTo>
                      <a:pt x="89510" y="0"/>
                    </a:moveTo>
                    <a:lnTo>
                      <a:pt x="77909" y="135"/>
                    </a:lnTo>
                    <a:lnTo>
                      <a:pt x="68060" y="1415"/>
                    </a:lnTo>
                    <a:lnTo>
                      <a:pt x="59055" y="4008"/>
                    </a:lnTo>
                    <a:lnTo>
                      <a:pt x="50613" y="7728"/>
                    </a:lnTo>
                    <a:lnTo>
                      <a:pt x="42586" y="12361"/>
                    </a:lnTo>
                    <a:lnTo>
                      <a:pt x="34867" y="17698"/>
                    </a:lnTo>
                    <a:lnTo>
                      <a:pt x="27536" y="23718"/>
                    </a:lnTo>
                    <a:lnTo>
                      <a:pt x="20833" y="30580"/>
                    </a:lnTo>
                    <a:lnTo>
                      <a:pt x="14847" y="38309"/>
                    </a:lnTo>
                    <a:lnTo>
                      <a:pt x="9674" y="46955"/>
                    </a:lnTo>
                    <a:lnTo>
                      <a:pt x="5497" y="56669"/>
                    </a:lnTo>
                    <a:lnTo>
                      <a:pt x="2328" y="67424"/>
                    </a:lnTo>
                    <a:lnTo>
                      <a:pt x="352" y="78902"/>
                    </a:lnTo>
                    <a:lnTo>
                      <a:pt x="0" y="90598"/>
                    </a:lnTo>
                    <a:lnTo>
                      <a:pt x="1362" y="102194"/>
                    </a:lnTo>
                    <a:lnTo>
                      <a:pt x="4395" y="113249"/>
                    </a:lnTo>
                    <a:lnTo>
                      <a:pt x="9097" y="123141"/>
                    </a:lnTo>
                    <a:lnTo>
                      <a:pt x="15296" y="131633"/>
                    </a:lnTo>
                    <a:lnTo>
                      <a:pt x="22711" y="138503"/>
                    </a:lnTo>
                    <a:lnTo>
                      <a:pt x="31051" y="143377"/>
                    </a:lnTo>
                    <a:lnTo>
                      <a:pt x="40064" y="146243"/>
                    </a:lnTo>
                    <a:lnTo>
                      <a:pt x="49553" y="147222"/>
                    </a:lnTo>
                    <a:lnTo>
                      <a:pt x="59376" y="146374"/>
                    </a:lnTo>
                    <a:lnTo>
                      <a:pt x="69423" y="143915"/>
                    </a:lnTo>
                    <a:lnTo>
                      <a:pt x="79457" y="139995"/>
                    </a:lnTo>
                    <a:lnTo>
                      <a:pt x="89121" y="134625"/>
                    </a:lnTo>
                    <a:lnTo>
                      <a:pt x="98243" y="127936"/>
                    </a:lnTo>
                    <a:lnTo>
                      <a:pt x="106503" y="120006"/>
                    </a:lnTo>
                    <a:lnTo>
                      <a:pt x="113373" y="110780"/>
                    </a:lnTo>
                    <a:lnTo>
                      <a:pt x="118692" y="100355"/>
                    </a:lnTo>
                    <a:lnTo>
                      <a:pt x="122449" y="89101"/>
                    </a:lnTo>
                    <a:lnTo>
                      <a:pt x="124613" y="77555"/>
                    </a:lnTo>
                    <a:lnTo>
                      <a:pt x="125324" y="66055"/>
                    </a:lnTo>
                    <a:lnTo>
                      <a:pt x="124686" y="54894"/>
                    </a:lnTo>
                    <a:lnTo>
                      <a:pt x="122671" y="44399"/>
                    </a:lnTo>
                    <a:lnTo>
                      <a:pt x="119397" y="34685"/>
                    </a:lnTo>
                    <a:lnTo>
                      <a:pt x="115204" y="25981"/>
                    </a:lnTo>
                    <a:lnTo>
                      <a:pt x="110055" y="17876"/>
                    </a:lnTo>
                    <a:lnTo>
                      <a:pt x="102382" y="966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4037884" y="5640358"/>
                <a:ext cx="105286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36871">
                    <a:moveTo>
                      <a:pt x="105285" y="0"/>
                    </a:moveTo>
                    <a:lnTo>
                      <a:pt x="99418" y="8734"/>
                    </a:lnTo>
                    <a:lnTo>
                      <a:pt x="93853" y="16440"/>
                    </a:lnTo>
                    <a:lnTo>
                      <a:pt x="88054" y="23843"/>
                    </a:lnTo>
                    <a:lnTo>
                      <a:pt x="81973" y="31104"/>
                    </a:lnTo>
                    <a:lnTo>
                      <a:pt x="75643" y="38283"/>
                    </a:lnTo>
                    <a:lnTo>
                      <a:pt x="69115" y="45413"/>
                    </a:lnTo>
                    <a:lnTo>
                      <a:pt x="62439" y="52676"/>
                    </a:lnTo>
                    <a:lnTo>
                      <a:pt x="55656" y="60390"/>
                    </a:lnTo>
                    <a:lnTo>
                      <a:pt x="48799" y="68690"/>
                    </a:lnTo>
                    <a:lnTo>
                      <a:pt x="41889" y="77383"/>
                    </a:lnTo>
                    <a:lnTo>
                      <a:pt x="34944" y="86064"/>
                    </a:lnTo>
                    <a:lnTo>
                      <a:pt x="27984" y="94491"/>
                    </a:lnTo>
                    <a:lnTo>
                      <a:pt x="21320" y="102493"/>
                    </a:lnTo>
                    <a:lnTo>
                      <a:pt x="14896" y="110777"/>
                    </a:lnTo>
                    <a:lnTo>
                      <a:pt x="8149" y="121187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4006286" y="5597834"/>
                <a:ext cx="94758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68457">
                    <a:moveTo>
                      <a:pt x="0" y="0"/>
                    </a:moveTo>
                    <a:lnTo>
                      <a:pt x="3001" y="8801"/>
                    </a:lnTo>
                    <a:lnTo>
                      <a:pt x="6423" y="17148"/>
                    </a:lnTo>
                    <a:lnTo>
                      <a:pt x="10619" y="25851"/>
                    </a:lnTo>
                    <a:lnTo>
                      <a:pt x="15519" y="35145"/>
                    </a:lnTo>
                    <a:lnTo>
                      <a:pt x="21001" y="45288"/>
                    </a:lnTo>
                    <a:lnTo>
                      <a:pt x="26931" y="56334"/>
                    </a:lnTo>
                    <a:lnTo>
                      <a:pt x="33193" y="68173"/>
                    </a:lnTo>
                    <a:lnTo>
                      <a:pt x="39691" y="80643"/>
                    </a:lnTo>
                    <a:lnTo>
                      <a:pt x="46356" y="93576"/>
                    </a:lnTo>
                    <a:lnTo>
                      <a:pt x="53134" y="106513"/>
                    </a:lnTo>
                    <a:lnTo>
                      <a:pt x="59991" y="118739"/>
                    </a:lnTo>
                    <a:lnTo>
                      <a:pt x="66892" y="129911"/>
                    </a:lnTo>
                    <a:lnTo>
                      <a:pt x="73516" y="139748"/>
                    </a:lnTo>
                    <a:lnTo>
                      <a:pt x="79909" y="148809"/>
                    </a:lnTo>
                    <a:lnTo>
                      <a:pt x="86632" y="157886"/>
                    </a:lnTo>
                    <a:lnTo>
                      <a:pt x="94757" y="16845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4442929" y="5589072"/>
                <a:ext cx="110835" cy="174541"/>
              </a:xfrm>
              <a:custGeom>
                <a:avLst/>
                <a:gdLst/>
                <a:ahLst/>
                <a:cxnLst/>
                <a:rect l="0" t="0" r="0" b="0"/>
                <a:pathLst>
                  <a:path w="110835" h="174541">
                    <a:moveTo>
                      <a:pt x="100306" y="50899"/>
                    </a:moveTo>
                    <a:lnTo>
                      <a:pt x="97305" y="39298"/>
                    </a:lnTo>
                    <a:lnTo>
                      <a:pt x="93882" y="29449"/>
                    </a:lnTo>
                    <a:lnTo>
                      <a:pt x="89681" y="20458"/>
                    </a:lnTo>
                    <a:lnTo>
                      <a:pt x="84608" y="12535"/>
                    </a:lnTo>
                    <a:lnTo>
                      <a:pt x="78479" y="6453"/>
                    </a:lnTo>
                    <a:lnTo>
                      <a:pt x="71296" y="2489"/>
                    </a:lnTo>
                    <a:lnTo>
                      <a:pt x="63208" y="461"/>
                    </a:lnTo>
                    <a:lnTo>
                      <a:pt x="54413" y="0"/>
                    </a:lnTo>
                    <a:lnTo>
                      <a:pt x="45102" y="732"/>
                    </a:lnTo>
                    <a:lnTo>
                      <a:pt x="35751" y="2662"/>
                    </a:lnTo>
                    <a:lnTo>
                      <a:pt x="27087" y="6150"/>
                    </a:lnTo>
                    <a:lnTo>
                      <a:pt x="19454" y="11276"/>
                    </a:lnTo>
                    <a:lnTo>
                      <a:pt x="13008" y="18005"/>
                    </a:lnTo>
                    <a:lnTo>
                      <a:pt x="7895" y="26348"/>
                    </a:lnTo>
                    <a:lnTo>
                      <a:pt x="4053" y="36150"/>
                    </a:lnTo>
                    <a:lnTo>
                      <a:pt x="1438" y="47138"/>
                    </a:lnTo>
                    <a:lnTo>
                      <a:pt x="116" y="59030"/>
                    </a:lnTo>
                    <a:lnTo>
                      <a:pt x="0" y="71582"/>
                    </a:lnTo>
                    <a:lnTo>
                      <a:pt x="885" y="84601"/>
                    </a:lnTo>
                    <a:lnTo>
                      <a:pt x="2541" y="97946"/>
                    </a:lnTo>
                    <a:lnTo>
                      <a:pt x="4768" y="111507"/>
                    </a:lnTo>
                    <a:lnTo>
                      <a:pt x="7567" y="124884"/>
                    </a:lnTo>
                    <a:lnTo>
                      <a:pt x="11123" y="137413"/>
                    </a:lnTo>
                    <a:lnTo>
                      <a:pt x="15489" y="148789"/>
                    </a:lnTo>
                    <a:lnTo>
                      <a:pt x="20895" y="158562"/>
                    </a:lnTo>
                    <a:lnTo>
                      <a:pt x="27813" y="165998"/>
                    </a:lnTo>
                    <a:lnTo>
                      <a:pt x="36356" y="170922"/>
                    </a:lnTo>
                    <a:lnTo>
                      <a:pt x="46179" y="173619"/>
                    </a:lnTo>
                    <a:lnTo>
                      <a:pt x="56683" y="174540"/>
                    </a:lnTo>
                    <a:lnTo>
                      <a:pt x="67435" y="174133"/>
                    </a:lnTo>
                    <a:lnTo>
                      <a:pt x="77774" y="172926"/>
                    </a:lnTo>
                    <a:lnTo>
                      <a:pt x="87740" y="171396"/>
                    </a:lnTo>
                    <a:lnTo>
                      <a:pt x="98206" y="169420"/>
                    </a:lnTo>
                    <a:lnTo>
                      <a:pt x="110834" y="16671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4615858" y="5618452"/>
                <a:ext cx="158935" cy="106156"/>
              </a:xfrm>
              <a:custGeom>
                <a:avLst/>
                <a:gdLst/>
                <a:ahLst/>
                <a:cxnLst/>
                <a:rect l="0" t="0" r="0" b="0"/>
                <a:pathLst>
                  <a:path w="158935" h="106156">
                    <a:moveTo>
                      <a:pt x="74706" y="63555"/>
                    </a:moveTo>
                    <a:lnTo>
                      <a:pt x="80373" y="54754"/>
                    </a:lnTo>
                    <a:lnTo>
                      <a:pt x="84017" y="46407"/>
                    </a:lnTo>
                    <a:lnTo>
                      <a:pt x="85917" y="37718"/>
                    </a:lnTo>
                    <a:lnTo>
                      <a:pt x="86072" y="28943"/>
                    </a:lnTo>
                    <a:lnTo>
                      <a:pt x="84157" y="20744"/>
                    </a:lnTo>
                    <a:lnTo>
                      <a:pt x="80179" y="13468"/>
                    </a:lnTo>
                    <a:lnTo>
                      <a:pt x="74433" y="7451"/>
                    </a:lnTo>
                    <a:lnTo>
                      <a:pt x="67301" y="3166"/>
                    </a:lnTo>
                    <a:lnTo>
                      <a:pt x="59145" y="703"/>
                    </a:lnTo>
                    <a:lnTo>
                      <a:pt x="50419" y="0"/>
                    </a:lnTo>
                    <a:lnTo>
                      <a:pt x="41651" y="1032"/>
                    </a:lnTo>
                    <a:lnTo>
                      <a:pt x="33134" y="3616"/>
                    </a:lnTo>
                    <a:lnTo>
                      <a:pt x="25112" y="7620"/>
                    </a:lnTo>
                    <a:lnTo>
                      <a:pt x="17870" y="13047"/>
                    </a:lnTo>
                    <a:lnTo>
                      <a:pt x="11489" y="19773"/>
                    </a:lnTo>
                    <a:lnTo>
                      <a:pt x="6204" y="27728"/>
                    </a:lnTo>
                    <a:lnTo>
                      <a:pt x="2475" y="36971"/>
                    </a:lnTo>
                    <a:lnTo>
                      <a:pt x="417" y="47406"/>
                    </a:lnTo>
                    <a:lnTo>
                      <a:pt x="0" y="58668"/>
                    </a:lnTo>
                    <a:lnTo>
                      <a:pt x="1232" y="70219"/>
                    </a:lnTo>
                    <a:lnTo>
                      <a:pt x="3957" y="81704"/>
                    </a:lnTo>
                    <a:lnTo>
                      <a:pt x="8227" y="92176"/>
                    </a:lnTo>
                    <a:lnTo>
                      <a:pt x="14365" y="100079"/>
                    </a:lnTo>
                    <a:lnTo>
                      <a:pt x="22374" y="104781"/>
                    </a:lnTo>
                    <a:lnTo>
                      <a:pt x="31666" y="106155"/>
                    </a:lnTo>
                    <a:lnTo>
                      <a:pt x="41278" y="104127"/>
                    </a:lnTo>
                    <a:lnTo>
                      <a:pt x="50619" y="99022"/>
                    </a:lnTo>
                    <a:lnTo>
                      <a:pt x="59157" y="91411"/>
                    </a:lnTo>
                    <a:lnTo>
                      <a:pt x="66281" y="81895"/>
                    </a:lnTo>
                    <a:lnTo>
                      <a:pt x="71815" y="71021"/>
                    </a:lnTo>
                    <a:lnTo>
                      <a:pt x="76264" y="60352"/>
                    </a:lnTo>
                    <a:lnTo>
                      <a:pt x="81283" y="52829"/>
                    </a:lnTo>
                    <a:lnTo>
                      <a:pt x="87662" y="50165"/>
                    </a:lnTo>
                    <a:lnTo>
                      <a:pt x="94304" y="52041"/>
                    </a:lnTo>
                    <a:lnTo>
                      <a:pt x="100919" y="57480"/>
                    </a:lnTo>
                    <a:lnTo>
                      <a:pt x="107714" y="65048"/>
                    </a:lnTo>
                    <a:lnTo>
                      <a:pt x="115043" y="73062"/>
                    </a:lnTo>
                    <a:lnTo>
                      <a:pt x="123038" y="80563"/>
                    </a:lnTo>
                    <a:lnTo>
                      <a:pt x="131201" y="87097"/>
                    </a:lnTo>
                    <a:lnTo>
                      <a:pt x="139317" y="93047"/>
                    </a:lnTo>
                    <a:lnTo>
                      <a:pt x="148098" y="98921"/>
                    </a:lnTo>
                    <a:lnTo>
                      <a:pt x="158934" y="10566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4791265" y="5544638"/>
                <a:ext cx="323049" cy="148742"/>
              </a:xfrm>
              <a:custGeom>
                <a:avLst/>
                <a:gdLst/>
                <a:ahLst/>
                <a:cxnLst/>
                <a:rect l="0" t="0" r="0" b="0"/>
                <a:pathLst>
                  <a:path w="323049" h="148742">
                    <a:moveTo>
                      <a:pt x="4690" y="116440"/>
                    </a:moveTo>
                    <a:lnTo>
                      <a:pt x="4685" y="129761"/>
                    </a:lnTo>
                    <a:lnTo>
                      <a:pt x="4512" y="132622"/>
                    </a:lnTo>
                    <a:lnTo>
                      <a:pt x="3864" y="128783"/>
                    </a:lnTo>
                    <a:lnTo>
                      <a:pt x="2619" y="121827"/>
                    </a:lnTo>
                    <a:lnTo>
                      <a:pt x="1140" y="113317"/>
                    </a:lnTo>
                    <a:lnTo>
                      <a:pt x="140" y="103974"/>
                    </a:lnTo>
                    <a:lnTo>
                      <a:pt x="0" y="94179"/>
                    </a:lnTo>
                    <a:lnTo>
                      <a:pt x="1078" y="84783"/>
                    </a:lnTo>
                    <a:lnTo>
                      <a:pt x="3863" y="77125"/>
                    </a:lnTo>
                    <a:lnTo>
                      <a:pt x="8443" y="71794"/>
                    </a:lnTo>
                    <a:lnTo>
                      <a:pt x="14435" y="69027"/>
                    </a:lnTo>
                    <a:lnTo>
                      <a:pt x="21204" y="69055"/>
                    </a:lnTo>
                    <a:lnTo>
                      <a:pt x="28302" y="71705"/>
                    </a:lnTo>
                    <a:lnTo>
                      <a:pt x="35333" y="76532"/>
                    </a:lnTo>
                    <a:lnTo>
                      <a:pt x="41894" y="83035"/>
                    </a:lnTo>
                    <a:lnTo>
                      <a:pt x="47824" y="90764"/>
                    </a:lnTo>
                    <a:lnTo>
                      <a:pt x="53313" y="99202"/>
                    </a:lnTo>
                    <a:lnTo>
                      <a:pt x="58773" y="107776"/>
                    </a:lnTo>
                    <a:lnTo>
                      <a:pt x="64455" y="116123"/>
                    </a:lnTo>
                    <a:lnTo>
                      <a:pt x="70472" y="122567"/>
                    </a:lnTo>
                    <a:lnTo>
                      <a:pt x="76159" y="124689"/>
                    </a:lnTo>
                    <a:lnTo>
                      <a:pt x="80597" y="122218"/>
                    </a:lnTo>
                    <a:lnTo>
                      <a:pt x="84144" y="115749"/>
                    </a:lnTo>
                    <a:lnTo>
                      <a:pt x="87315" y="106120"/>
                    </a:lnTo>
                    <a:lnTo>
                      <a:pt x="90569" y="94622"/>
                    </a:lnTo>
                    <a:lnTo>
                      <a:pt x="94337" y="82835"/>
                    </a:lnTo>
                    <a:lnTo>
                      <a:pt x="98789" y="71677"/>
                    </a:lnTo>
                    <a:lnTo>
                      <a:pt x="103891" y="62239"/>
                    </a:lnTo>
                    <a:lnTo>
                      <a:pt x="109530" y="56018"/>
                    </a:lnTo>
                    <a:lnTo>
                      <a:pt x="115573" y="53509"/>
                    </a:lnTo>
                    <a:lnTo>
                      <a:pt x="121745" y="54384"/>
                    </a:lnTo>
                    <a:lnTo>
                      <a:pt x="127655" y="57994"/>
                    </a:lnTo>
                    <a:lnTo>
                      <a:pt x="133107" y="63672"/>
                    </a:lnTo>
                    <a:lnTo>
                      <a:pt x="138089" y="70847"/>
                    </a:lnTo>
                    <a:lnTo>
                      <a:pt x="142668" y="79082"/>
                    </a:lnTo>
                    <a:lnTo>
                      <a:pt x="146935" y="88053"/>
                    </a:lnTo>
                    <a:lnTo>
                      <a:pt x="150972" y="97529"/>
                    </a:lnTo>
                    <a:lnTo>
                      <a:pt x="154843" y="107349"/>
                    </a:lnTo>
                    <a:lnTo>
                      <a:pt x="158613" y="117369"/>
                    </a:lnTo>
                    <a:lnTo>
                      <a:pt x="162808" y="126334"/>
                    </a:lnTo>
                    <a:lnTo>
                      <a:pt x="168201" y="131194"/>
                    </a:lnTo>
                    <a:lnTo>
                      <a:pt x="174397" y="130959"/>
                    </a:lnTo>
                    <a:lnTo>
                      <a:pt x="180586" y="127782"/>
                    </a:lnTo>
                    <a:lnTo>
                      <a:pt x="186900" y="123221"/>
                    </a:lnTo>
                    <a:lnTo>
                      <a:pt x="193777" y="118257"/>
                    </a:lnTo>
                    <a:lnTo>
                      <a:pt x="201416" y="113383"/>
                    </a:lnTo>
                    <a:lnTo>
                      <a:pt x="209950" y="108929"/>
                    </a:lnTo>
                    <a:lnTo>
                      <a:pt x="219564" y="105221"/>
                    </a:lnTo>
                    <a:lnTo>
                      <a:pt x="230239" y="102345"/>
                    </a:lnTo>
                    <a:lnTo>
                      <a:pt x="241656" y="100053"/>
                    </a:lnTo>
                    <a:lnTo>
                      <a:pt x="253309" y="97889"/>
                    </a:lnTo>
                    <a:lnTo>
                      <a:pt x="264880" y="95570"/>
                    </a:lnTo>
                    <a:lnTo>
                      <a:pt x="276088" y="92839"/>
                    </a:lnTo>
                    <a:lnTo>
                      <a:pt x="286613" y="89394"/>
                    </a:lnTo>
                    <a:lnTo>
                      <a:pt x="296348" y="85135"/>
                    </a:lnTo>
                    <a:lnTo>
                      <a:pt x="305037" y="79816"/>
                    </a:lnTo>
                    <a:lnTo>
                      <a:pt x="312204" y="72964"/>
                    </a:lnTo>
                    <a:lnTo>
                      <a:pt x="317719" y="64473"/>
                    </a:lnTo>
                    <a:lnTo>
                      <a:pt x="321441" y="54856"/>
                    </a:lnTo>
                    <a:lnTo>
                      <a:pt x="323048" y="45025"/>
                    </a:lnTo>
                    <a:lnTo>
                      <a:pt x="322568" y="35533"/>
                    </a:lnTo>
                    <a:lnTo>
                      <a:pt x="320146" y="26723"/>
                    </a:lnTo>
                    <a:lnTo>
                      <a:pt x="315862" y="18886"/>
                    </a:lnTo>
                    <a:lnTo>
                      <a:pt x="309943" y="12073"/>
                    </a:lnTo>
                    <a:lnTo>
                      <a:pt x="302546" y="6483"/>
                    </a:lnTo>
                    <a:lnTo>
                      <a:pt x="293688" y="2543"/>
                    </a:lnTo>
                    <a:lnTo>
                      <a:pt x="283518" y="344"/>
                    </a:lnTo>
                    <a:lnTo>
                      <a:pt x="272606" y="0"/>
                    </a:lnTo>
                    <a:lnTo>
                      <a:pt x="261823" y="1813"/>
                    </a:lnTo>
                    <a:lnTo>
                      <a:pt x="251653" y="5742"/>
                    </a:lnTo>
                    <a:lnTo>
                      <a:pt x="242369" y="11634"/>
                    </a:lnTo>
                    <a:lnTo>
                      <a:pt x="234204" y="19401"/>
                    </a:lnTo>
                    <a:lnTo>
                      <a:pt x="227169" y="28808"/>
                    </a:lnTo>
                    <a:lnTo>
                      <a:pt x="221427" y="39528"/>
                    </a:lnTo>
                    <a:lnTo>
                      <a:pt x="217385" y="51240"/>
                    </a:lnTo>
                    <a:lnTo>
                      <a:pt x="215112" y="63666"/>
                    </a:lnTo>
                    <a:lnTo>
                      <a:pt x="214549" y="76430"/>
                    </a:lnTo>
                    <a:lnTo>
                      <a:pt x="215683" y="89073"/>
                    </a:lnTo>
                    <a:lnTo>
                      <a:pt x="218338" y="101344"/>
                    </a:lnTo>
                    <a:lnTo>
                      <a:pt x="222391" y="112870"/>
                    </a:lnTo>
                    <a:lnTo>
                      <a:pt x="227852" y="123087"/>
                    </a:lnTo>
                    <a:lnTo>
                      <a:pt x="234596" y="131800"/>
                    </a:lnTo>
                    <a:lnTo>
                      <a:pt x="242395" y="138821"/>
                    </a:lnTo>
                    <a:lnTo>
                      <a:pt x="250999" y="143796"/>
                    </a:lnTo>
                    <a:lnTo>
                      <a:pt x="260180" y="146740"/>
                    </a:lnTo>
                    <a:lnTo>
                      <a:pt x="269309" y="148107"/>
                    </a:lnTo>
                    <a:lnTo>
                      <a:pt x="278261" y="148741"/>
                    </a:lnTo>
                    <a:lnTo>
                      <a:pt x="287816" y="148700"/>
                    </a:lnTo>
                    <a:lnTo>
                      <a:pt x="299488" y="14802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5273049" y="5355349"/>
                <a:ext cx="70007" cy="358697"/>
              </a:xfrm>
              <a:custGeom>
                <a:avLst/>
                <a:gdLst/>
                <a:ahLst/>
                <a:cxnLst/>
                <a:rect l="0" t="0" r="0" b="0"/>
                <a:pathLst>
                  <a:path w="70007" h="358697">
                    <a:moveTo>
                      <a:pt x="70006" y="358696"/>
                    </a:moveTo>
                    <a:lnTo>
                      <a:pt x="69939" y="346961"/>
                    </a:lnTo>
                    <a:lnTo>
                      <a:pt x="69298" y="335831"/>
                    </a:lnTo>
                    <a:lnTo>
                      <a:pt x="68002" y="324233"/>
                    </a:lnTo>
                    <a:lnTo>
                      <a:pt x="66142" y="312072"/>
                    </a:lnTo>
                    <a:lnTo>
                      <a:pt x="63826" y="299412"/>
                    </a:lnTo>
                    <a:lnTo>
                      <a:pt x="61159" y="286356"/>
                    </a:lnTo>
                    <a:lnTo>
                      <a:pt x="58236" y="273004"/>
                    </a:lnTo>
                    <a:lnTo>
                      <a:pt x="55129" y="259439"/>
                    </a:lnTo>
                    <a:lnTo>
                      <a:pt x="51889" y="245724"/>
                    </a:lnTo>
                    <a:lnTo>
                      <a:pt x="48392" y="231905"/>
                    </a:lnTo>
                    <a:lnTo>
                      <a:pt x="44359" y="218015"/>
                    </a:lnTo>
                    <a:lnTo>
                      <a:pt x="39685" y="204076"/>
                    </a:lnTo>
                    <a:lnTo>
                      <a:pt x="34580" y="190105"/>
                    </a:lnTo>
                    <a:lnTo>
                      <a:pt x="29459" y="176112"/>
                    </a:lnTo>
                    <a:lnTo>
                      <a:pt x="24572" y="162108"/>
                    </a:lnTo>
                    <a:lnTo>
                      <a:pt x="19987" y="148263"/>
                    </a:lnTo>
                    <a:lnTo>
                      <a:pt x="15681" y="134887"/>
                    </a:lnTo>
                    <a:lnTo>
                      <a:pt x="11605" y="122107"/>
                    </a:lnTo>
                    <a:lnTo>
                      <a:pt x="7868" y="109727"/>
                    </a:lnTo>
                    <a:lnTo>
                      <a:pt x="4731" y="97342"/>
                    </a:lnTo>
                    <a:lnTo>
                      <a:pt x="2291" y="84713"/>
                    </a:lnTo>
                    <a:lnTo>
                      <a:pt x="651" y="71943"/>
                    </a:lnTo>
                    <a:lnTo>
                      <a:pt x="0" y="59362"/>
                    </a:lnTo>
                    <a:lnTo>
                      <a:pt x="351" y="47166"/>
                    </a:lnTo>
                    <a:lnTo>
                      <a:pt x="1892" y="35704"/>
                    </a:lnTo>
                    <a:lnTo>
                      <a:pt x="5054" y="25539"/>
                    </a:lnTo>
                    <a:lnTo>
                      <a:pt x="9923" y="16864"/>
                    </a:lnTo>
                    <a:lnTo>
                      <a:pt x="16294" y="9871"/>
                    </a:lnTo>
                    <a:lnTo>
                      <a:pt x="23858" y="4915"/>
                    </a:lnTo>
                    <a:lnTo>
                      <a:pt x="32301" y="1984"/>
                    </a:lnTo>
                    <a:lnTo>
                      <a:pt x="40917" y="626"/>
                    </a:lnTo>
                    <a:lnTo>
                      <a:pt x="49459" y="0"/>
                    </a:lnTo>
                    <a:lnTo>
                      <a:pt x="58671" y="46"/>
                    </a:lnTo>
                    <a:lnTo>
                      <a:pt x="70006" y="72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5238131" y="5545625"/>
                <a:ext cx="11581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42115">
                    <a:moveTo>
                      <a:pt x="115814" y="0"/>
                    </a:moveTo>
                    <a:lnTo>
                      <a:pt x="107013" y="2934"/>
                    </a:lnTo>
                    <a:lnTo>
                      <a:pt x="98666" y="5716"/>
                    </a:lnTo>
                    <a:lnTo>
                      <a:pt x="89967" y="8616"/>
                    </a:lnTo>
                    <a:lnTo>
                      <a:pt x="80847" y="11655"/>
                    </a:lnTo>
                    <a:lnTo>
                      <a:pt x="71351" y="14821"/>
                    </a:lnTo>
                    <a:lnTo>
                      <a:pt x="61564" y="18085"/>
                    </a:lnTo>
                    <a:lnTo>
                      <a:pt x="51629" y="21463"/>
                    </a:lnTo>
                    <a:lnTo>
                      <a:pt x="40563" y="25453"/>
                    </a:lnTo>
                    <a:lnTo>
                      <a:pt x="25158" y="31521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5382557" y="5587646"/>
                <a:ext cx="76578" cy="113769"/>
              </a:xfrm>
              <a:custGeom>
                <a:avLst/>
                <a:gdLst/>
                <a:ahLst/>
                <a:cxnLst/>
                <a:rect l="0" t="0" r="0" b="0"/>
                <a:pathLst>
                  <a:path w="76578" h="113769">
                    <a:moveTo>
                      <a:pt x="76577" y="10528"/>
                    </a:moveTo>
                    <a:lnTo>
                      <a:pt x="67776" y="7796"/>
                    </a:lnTo>
                    <a:lnTo>
                      <a:pt x="59430" y="6934"/>
                    </a:lnTo>
                    <a:lnTo>
                      <a:pt x="50736" y="7924"/>
                    </a:lnTo>
                    <a:lnTo>
                      <a:pt x="41787" y="10463"/>
                    </a:lnTo>
                    <a:lnTo>
                      <a:pt x="32941" y="14247"/>
                    </a:lnTo>
                    <a:lnTo>
                      <a:pt x="24411" y="18992"/>
                    </a:lnTo>
                    <a:lnTo>
                      <a:pt x="16569" y="24771"/>
                    </a:lnTo>
                    <a:lnTo>
                      <a:pt x="9988" y="31998"/>
                    </a:lnTo>
                    <a:lnTo>
                      <a:pt x="4873" y="40772"/>
                    </a:lnTo>
                    <a:lnTo>
                      <a:pt x="1424" y="50595"/>
                    </a:lnTo>
                    <a:lnTo>
                      <a:pt x="0" y="60571"/>
                    </a:lnTo>
                    <a:lnTo>
                      <a:pt x="598" y="70168"/>
                    </a:lnTo>
                    <a:lnTo>
                      <a:pt x="2931" y="79220"/>
                    </a:lnTo>
                    <a:lnTo>
                      <a:pt x="6622" y="87753"/>
                    </a:lnTo>
                    <a:lnTo>
                      <a:pt x="11326" y="95846"/>
                    </a:lnTo>
                    <a:lnTo>
                      <a:pt x="16921" y="103111"/>
                    </a:lnTo>
                    <a:lnTo>
                      <a:pt x="23500" y="108714"/>
                    </a:lnTo>
                    <a:lnTo>
                      <a:pt x="31025" y="112325"/>
                    </a:lnTo>
                    <a:lnTo>
                      <a:pt x="39026" y="113768"/>
                    </a:lnTo>
                    <a:lnTo>
                      <a:pt x="46710" y="112768"/>
                    </a:lnTo>
                    <a:lnTo>
                      <a:pt x="53645" y="109419"/>
                    </a:lnTo>
                    <a:lnTo>
                      <a:pt x="59436" y="103934"/>
                    </a:lnTo>
                    <a:lnTo>
                      <a:pt x="63568" y="96449"/>
                    </a:lnTo>
                    <a:lnTo>
                      <a:pt x="65936" y="87239"/>
                    </a:lnTo>
                    <a:lnTo>
                      <a:pt x="66746" y="76821"/>
                    </a:lnTo>
                    <a:lnTo>
                      <a:pt x="66316" y="65846"/>
                    </a:lnTo>
                    <a:lnTo>
                      <a:pt x="64960" y="54738"/>
                    </a:lnTo>
                    <a:lnTo>
                      <a:pt x="62897" y="43943"/>
                    </a:lnTo>
                    <a:lnTo>
                      <a:pt x="59949" y="32869"/>
                    </a:lnTo>
                    <a:lnTo>
                      <a:pt x="54744" y="19429"/>
                    </a:lnTo>
                    <a:lnTo>
                      <a:pt x="44992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5489164" y="5513570"/>
                <a:ext cx="95939" cy="148607"/>
              </a:xfrm>
              <a:custGeom>
                <a:avLst/>
                <a:gdLst/>
                <a:ahLst/>
                <a:cxnLst/>
                <a:rect l="0" t="0" r="0" b="0"/>
                <a:pathLst>
                  <a:path w="95939" h="148607">
                    <a:moveTo>
                      <a:pt x="11710" y="115813"/>
                    </a:moveTo>
                    <a:lnTo>
                      <a:pt x="14644" y="124615"/>
                    </a:lnTo>
                    <a:lnTo>
                      <a:pt x="17426" y="132961"/>
                    </a:lnTo>
                    <a:lnTo>
                      <a:pt x="20300" y="141583"/>
                    </a:lnTo>
                    <a:lnTo>
                      <a:pt x="22389" y="147849"/>
                    </a:lnTo>
                    <a:lnTo>
                      <a:pt x="22641" y="148606"/>
                    </a:lnTo>
                    <a:lnTo>
                      <a:pt x="21504" y="145195"/>
                    </a:lnTo>
                    <a:lnTo>
                      <a:pt x="19494" y="139165"/>
                    </a:lnTo>
                    <a:lnTo>
                      <a:pt x="16941" y="131509"/>
                    </a:lnTo>
                    <a:lnTo>
                      <a:pt x="14049" y="122830"/>
                    </a:lnTo>
                    <a:lnTo>
                      <a:pt x="10940" y="113503"/>
                    </a:lnTo>
                    <a:lnTo>
                      <a:pt x="7692" y="103761"/>
                    </a:lnTo>
                    <a:lnTo>
                      <a:pt x="4368" y="93748"/>
                    </a:lnTo>
                    <a:lnTo>
                      <a:pt x="1490" y="83559"/>
                    </a:lnTo>
                    <a:lnTo>
                      <a:pt x="0" y="73255"/>
                    </a:lnTo>
                    <a:lnTo>
                      <a:pt x="310" y="62885"/>
                    </a:lnTo>
                    <a:lnTo>
                      <a:pt x="2656" y="52801"/>
                    </a:lnTo>
                    <a:lnTo>
                      <a:pt x="7355" y="43635"/>
                    </a:lnTo>
                    <a:lnTo>
                      <a:pt x="14330" y="35657"/>
                    </a:lnTo>
                    <a:lnTo>
                      <a:pt x="23063" y="28809"/>
                    </a:lnTo>
                    <a:lnTo>
                      <a:pt x="32818" y="22892"/>
                    </a:lnTo>
                    <a:lnTo>
                      <a:pt x="43064" y="17693"/>
                    </a:lnTo>
                    <a:lnTo>
                      <a:pt x="53259" y="13169"/>
                    </a:lnTo>
                    <a:lnTo>
                      <a:pt x="63857" y="9010"/>
                    </a:lnTo>
                    <a:lnTo>
                      <a:pt x="76900" y="4848"/>
                    </a:lnTo>
                    <a:lnTo>
                      <a:pt x="95938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5749140" y="5510726"/>
                <a:ext cx="390720" cy="182668"/>
              </a:xfrm>
              <a:custGeom>
                <a:avLst/>
                <a:gdLst/>
                <a:ahLst/>
                <a:cxnLst/>
                <a:rect l="0" t="0" r="0" b="0"/>
                <a:pathLst>
                  <a:path w="390720" h="182668">
                    <a:moveTo>
                      <a:pt x="4609" y="97732"/>
                    </a:moveTo>
                    <a:lnTo>
                      <a:pt x="1809" y="109468"/>
                    </a:lnTo>
                    <a:lnTo>
                      <a:pt x="307" y="120596"/>
                    </a:lnTo>
                    <a:lnTo>
                      <a:pt x="0" y="132190"/>
                    </a:lnTo>
                    <a:lnTo>
                      <a:pt x="680" y="144179"/>
                    </a:lnTo>
                    <a:lnTo>
                      <a:pt x="2148" y="156190"/>
                    </a:lnTo>
                    <a:lnTo>
                      <a:pt x="4221" y="167924"/>
                    </a:lnTo>
                    <a:lnTo>
                      <a:pt x="6867" y="176892"/>
                    </a:lnTo>
                    <a:lnTo>
                      <a:pt x="9622" y="179813"/>
                    </a:lnTo>
                    <a:lnTo>
                      <a:pt x="11656" y="177258"/>
                    </a:lnTo>
                    <a:lnTo>
                      <a:pt x="12962" y="170798"/>
                    </a:lnTo>
                    <a:lnTo>
                      <a:pt x="13770" y="161569"/>
                    </a:lnTo>
                    <a:lnTo>
                      <a:pt x="14269" y="150159"/>
                    </a:lnTo>
                    <a:lnTo>
                      <a:pt x="14586" y="137038"/>
                    </a:lnTo>
                    <a:lnTo>
                      <a:pt x="14955" y="122948"/>
                    </a:lnTo>
                    <a:lnTo>
                      <a:pt x="15729" y="108856"/>
                    </a:lnTo>
                    <a:lnTo>
                      <a:pt x="17077" y="95315"/>
                    </a:lnTo>
                    <a:lnTo>
                      <a:pt x="19473" y="83117"/>
                    </a:lnTo>
                    <a:lnTo>
                      <a:pt x="23749" y="73438"/>
                    </a:lnTo>
                    <a:lnTo>
                      <a:pt x="30178" y="66680"/>
                    </a:lnTo>
                    <a:lnTo>
                      <a:pt x="38241" y="62753"/>
                    </a:lnTo>
                    <a:lnTo>
                      <a:pt x="46949" y="61457"/>
                    </a:lnTo>
                    <a:lnTo>
                      <a:pt x="55651" y="62403"/>
                    </a:lnTo>
                    <a:lnTo>
                      <a:pt x="64083" y="65439"/>
                    </a:lnTo>
                    <a:lnTo>
                      <a:pt x="72190" y="70733"/>
                    </a:lnTo>
                    <a:lnTo>
                      <a:pt x="80003" y="78144"/>
                    </a:lnTo>
                    <a:lnTo>
                      <a:pt x="87436" y="86167"/>
                    </a:lnTo>
                    <a:lnTo>
                      <a:pt x="94857" y="91687"/>
                    </a:lnTo>
                    <a:lnTo>
                      <a:pt x="102284" y="92847"/>
                    </a:lnTo>
                    <a:lnTo>
                      <a:pt x="108653" y="89960"/>
                    </a:lnTo>
                    <a:lnTo>
                      <a:pt x="113982" y="83873"/>
                    </a:lnTo>
                    <a:lnTo>
                      <a:pt x="118774" y="75728"/>
                    </a:lnTo>
                    <a:lnTo>
                      <a:pt x="123608" y="66809"/>
                    </a:lnTo>
                    <a:lnTo>
                      <a:pt x="128793" y="57901"/>
                    </a:lnTo>
                    <a:lnTo>
                      <a:pt x="134562" y="49803"/>
                    </a:lnTo>
                    <a:lnTo>
                      <a:pt x="141182" y="43498"/>
                    </a:lnTo>
                    <a:lnTo>
                      <a:pt x="148702" y="39340"/>
                    </a:lnTo>
                    <a:lnTo>
                      <a:pt x="156851" y="37328"/>
                    </a:lnTo>
                    <a:lnTo>
                      <a:pt x="165158" y="37398"/>
                    </a:lnTo>
                    <a:lnTo>
                      <a:pt x="173333" y="39296"/>
                    </a:lnTo>
                    <a:lnTo>
                      <a:pt x="181278" y="42819"/>
                    </a:lnTo>
                    <a:lnTo>
                      <a:pt x="188993" y="47916"/>
                    </a:lnTo>
                    <a:lnTo>
                      <a:pt x="196509" y="54416"/>
                    </a:lnTo>
                    <a:lnTo>
                      <a:pt x="203709" y="62219"/>
                    </a:lnTo>
                    <a:lnTo>
                      <a:pt x="210325" y="71358"/>
                    </a:lnTo>
                    <a:lnTo>
                      <a:pt x="216259" y="81729"/>
                    </a:lnTo>
                    <a:lnTo>
                      <a:pt x="221567" y="93116"/>
                    </a:lnTo>
                    <a:lnTo>
                      <a:pt x="226367" y="105285"/>
                    </a:lnTo>
                    <a:lnTo>
                      <a:pt x="230782" y="117993"/>
                    </a:lnTo>
                    <a:lnTo>
                      <a:pt x="234932" y="129918"/>
                    </a:lnTo>
                    <a:lnTo>
                      <a:pt x="239380" y="138323"/>
                    </a:lnTo>
                    <a:lnTo>
                      <a:pt x="244295" y="141785"/>
                    </a:lnTo>
                    <a:lnTo>
                      <a:pt x="248876" y="140967"/>
                    </a:lnTo>
                    <a:lnTo>
                      <a:pt x="253032" y="137028"/>
                    </a:lnTo>
                    <a:lnTo>
                      <a:pt x="257236" y="131099"/>
                    </a:lnTo>
                    <a:lnTo>
                      <a:pt x="262229" y="124183"/>
                    </a:lnTo>
                    <a:lnTo>
                      <a:pt x="268350" y="116894"/>
                    </a:lnTo>
                    <a:lnTo>
                      <a:pt x="275736" y="109687"/>
                    </a:lnTo>
                    <a:lnTo>
                      <a:pt x="284517" y="102988"/>
                    </a:lnTo>
                    <a:lnTo>
                      <a:pt x="294608" y="96958"/>
                    </a:lnTo>
                    <a:lnTo>
                      <a:pt x="305790" y="91567"/>
                    </a:lnTo>
                    <a:lnTo>
                      <a:pt x="317810" y="86702"/>
                    </a:lnTo>
                    <a:lnTo>
                      <a:pt x="330438" y="82234"/>
                    </a:lnTo>
                    <a:lnTo>
                      <a:pt x="343169" y="77891"/>
                    </a:lnTo>
                    <a:lnTo>
                      <a:pt x="355257" y="73281"/>
                    </a:lnTo>
                    <a:lnTo>
                      <a:pt x="366331" y="68206"/>
                    </a:lnTo>
                    <a:lnTo>
                      <a:pt x="375901" y="62490"/>
                    </a:lnTo>
                    <a:lnTo>
                      <a:pt x="383199" y="55895"/>
                    </a:lnTo>
                    <a:lnTo>
                      <a:pt x="388027" y="48387"/>
                    </a:lnTo>
                    <a:lnTo>
                      <a:pt x="390489" y="40243"/>
                    </a:lnTo>
                    <a:lnTo>
                      <a:pt x="390719" y="31939"/>
                    </a:lnTo>
                    <a:lnTo>
                      <a:pt x="389019" y="23773"/>
                    </a:lnTo>
                    <a:lnTo>
                      <a:pt x="385457" y="16175"/>
                    </a:lnTo>
                    <a:lnTo>
                      <a:pt x="379802" y="9757"/>
                    </a:lnTo>
                    <a:lnTo>
                      <a:pt x="372118" y="4752"/>
                    </a:lnTo>
                    <a:lnTo>
                      <a:pt x="362876" y="1375"/>
                    </a:lnTo>
                    <a:lnTo>
                      <a:pt x="352764" y="0"/>
                    </a:lnTo>
                    <a:lnTo>
                      <a:pt x="342266" y="631"/>
                    </a:lnTo>
                    <a:lnTo>
                      <a:pt x="331796" y="2986"/>
                    </a:lnTo>
                    <a:lnTo>
                      <a:pt x="321773" y="6691"/>
                    </a:lnTo>
                    <a:lnTo>
                      <a:pt x="312373" y="11404"/>
                    </a:lnTo>
                    <a:lnTo>
                      <a:pt x="303741" y="17007"/>
                    </a:lnTo>
                    <a:lnTo>
                      <a:pt x="296081" y="23590"/>
                    </a:lnTo>
                    <a:lnTo>
                      <a:pt x="289411" y="31131"/>
                    </a:lnTo>
                    <a:lnTo>
                      <a:pt x="283761" y="39653"/>
                    </a:lnTo>
                    <a:lnTo>
                      <a:pt x="279255" y="49283"/>
                    </a:lnTo>
                    <a:lnTo>
                      <a:pt x="275856" y="59988"/>
                    </a:lnTo>
                    <a:lnTo>
                      <a:pt x="273555" y="71600"/>
                    </a:lnTo>
                    <a:lnTo>
                      <a:pt x="272452" y="83920"/>
                    </a:lnTo>
                    <a:lnTo>
                      <a:pt x="272486" y="96757"/>
                    </a:lnTo>
                    <a:lnTo>
                      <a:pt x="273474" y="109800"/>
                    </a:lnTo>
                    <a:lnTo>
                      <a:pt x="275200" y="122630"/>
                    </a:lnTo>
                    <a:lnTo>
                      <a:pt x="277478" y="135026"/>
                    </a:lnTo>
                    <a:lnTo>
                      <a:pt x="280481" y="146637"/>
                    </a:lnTo>
                    <a:lnTo>
                      <a:pt x="284707" y="156909"/>
                    </a:lnTo>
                    <a:lnTo>
                      <a:pt x="290335" y="165660"/>
                    </a:lnTo>
                    <a:lnTo>
                      <a:pt x="297404" y="172706"/>
                    </a:lnTo>
                    <a:lnTo>
                      <a:pt x="305976" y="177698"/>
                    </a:lnTo>
                    <a:lnTo>
                      <a:pt x="315913" y="180654"/>
                    </a:lnTo>
                    <a:lnTo>
                      <a:pt x="326356" y="182028"/>
                    </a:lnTo>
                    <a:lnTo>
                      <a:pt x="336855" y="182667"/>
                    </a:lnTo>
                    <a:lnTo>
                      <a:pt x="348328" y="182631"/>
                    </a:lnTo>
                    <a:lnTo>
                      <a:pt x="362578" y="18196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6238324" y="5661046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490024" y="202541"/>
            <a:ext cx="6424183" cy="673825"/>
            <a:chOff x="1490024" y="202541"/>
            <a:chExt cx="6424183" cy="673825"/>
          </a:xfrm>
        </p:grpSpPr>
        <p:grpSp>
          <p:nvGrpSpPr>
            <p:cNvPr id="23" name="Group 22"/>
            <p:cNvGrpSpPr/>
            <p:nvPr/>
          </p:nvGrpSpPr>
          <p:grpSpPr>
            <a:xfrm>
              <a:off x="1490024" y="223598"/>
              <a:ext cx="4800622" cy="652768"/>
              <a:chOff x="1490024" y="223598"/>
              <a:chExt cx="4800622" cy="652768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490024" y="281863"/>
                <a:ext cx="336539" cy="452111"/>
              </a:xfrm>
              <a:custGeom>
                <a:avLst/>
                <a:gdLst/>
                <a:ahLst/>
                <a:cxnLst/>
                <a:rect l="0" t="0" r="0" b="0"/>
                <a:pathLst>
                  <a:path w="336539" h="452111">
                    <a:moveTo>
                      <a:pt x="199668" y="57549"/>
                    </a:moveTo>
                    <a:lnTo>
                      <a:pt x="193800" y="51614"/>
                    </a:lnTo>
                    <a:lnTo>
                      <a:pt x="188235" y="45410"/>
                    </a:lnTo>
                    <a:lnTo>
                      <a:pt x="182432" y="38323"/>
                    </a:lnTo>
                    <a:lnTo>
                      <a:pt x="176178" y="30728"/>
                    </a:lnTo>
                    <a:lnTo>
                      <a:pt x="169200" y="23379"/>
                    </a:lnTo>
                    <a:lnTo>
                      <a:pt x="161414" y="16695"/>
                    </a:lnTo>
                    <a:lnTo>
                      <a:pt x="152740" y="10919"/>
                    </a:lnTo>
                    <a:lnTo>
                      <a:pt x="143013" y="6271"/>
                    </a:lnTo>
                    <a:lnTo>
                      <a:pt x="132246" y="2753"/>
                    </a:lnTo>
                    <a:lnTo>
                      <a:pt x="120592" y="527"/>
                    </a:lnTo>
                    <a:lnTo>
                      <a:pt x="108246" y="0"/>
                    </a:lnTo>
                    <a:lnTo>
                      <a:pt x="95396" y="1240"/>
                    </a:lnTo>
                    <a:lnTo>
                      <a:pt x="82515" y="4190"/>
                    </a:lnTo>
                    <a:lnTo>
                      <a:pt x="70326" y="8836"/>
                    </a:lnTo>
                    <a:lnTo>
                      <a:pt x="59169" y="14997"/>
                    </a:lnTo>
                    <a:lnTo>
                      <a:pt x="49035" y="22387"/>
                    </a:lnTo>
                    <a:lnTo>
                      <a:pt x="39760" y="30709"/>
                    </a:lnTo>
                    <a:lnTo>
                      <a:pt x="31157" y="39715"/>
                    </a:lnTo>
                    <a:lnTo>
                      <a:pt x="23378" y="49371"/>
                    </a:lnTo>
                    <a:lnTo>
                      <a:pt x="16897" y="59837"/>
                    </a:lnTo>
                    <a:lnTo>
                      <a:pt x="11867" y="71138"/>
                    </a:lnTo>
                    <a:lnTo>
                      <a:pt x="8150" y="83168"/>
                    </a:lnTo>
                    <a:lnTo>
                      <a:pt x="5488" y="95775"/>
                    </a:lnTo>
                    <a:lnTo>
                      <a:pt x="3623" y="108814"/>
                    </a:lnTo>
                    <a:lnTo>
                      <a:pt x="2334" y="122163"/>
                    </a:lnTo>
                    <a:lnTo>
                      <a:pt x="1453" y="135731"/>
                    </a:lnTo>
                    <a:lnTo>
                      <a:pt x="855" y="149454"/>
                    </a:lnTo>
                    <a:lnTo>
                      <a:pt x="450" y="163450"/>
                    </a:lnTo>
                    <a:lnTo>
                      <a:pt x="178" y="177991"/>
                    </a:lnTo>
                    <a:lnTo>
                      <a:pt x="0" y="193185"/>
                    </a:lnTo>
                    <a:lnTo>
                      <a:pt x="50" y="208984"/>
                    </a:lnTo>
                    <a:lnTo>
                      <a:pt x="617" y="225275"/>
                    </a:lnTo>
                    <a:lnTo>
                      <a:pt x="1815" y="241935"/>
                    </a:lnTo>
                    <a:lnTo>
                      <a:pt x="3604" y="258699"/>
                    </a:lnTo>
                    <a:lnTo>
                      <a:pt x="5876" y="275180"/>
                    </a:lnTo>
                    <a:lnTo>
                      <a:pt x="8520" y="291190"/>
                    </a:lnTo>
                    <a:lnTo>
                      <a:pt x="11601" y="306720"/>
                    </a:lnTo>
                    <a:lnTo>
                      <a:pt x="15346" y="321842"/>
                    </a:lnTo>
                    <a:lnTo>
                      <a:pt x="19829" y="336642"/>
                    </a:lnTo>
                    <a:lnTo>
                      <a:pt x="24974" y="351040"/>
                    </a:lnTo>
                    <a:lnTo>
                      <a:pt x="30653" y="364796"/>
                    </a:lnTo>
                    <a:lnTo>
                      <a:pt x="36732" y="377825"/>
                    </a:lnTo>
                    <a:lnTo>
                      <a:pt x="43103" y="390034"/>
                    </a:lnTo>
                    <a:lnTo>
                      <a:pt x="49678" y="401241"/>
                    </a:lnTo>
                    <a:lnTo>
                      <a:pt x="56401" y="411442"/>
                    </a:lnTo>
                    <a:lnTo>
                      <a:pt x="63389" y="420614"/>
                    </a:lnTo>
                    <a:lnTo>
                      <a:pt x="70920" y="428637"/>
                    </a:lnTo>
                    <a:lnTo>
                      <a:pt x="79104" y="435550"/>
                    </a:lnTo>
                    <a:lnTo>
                      <a:pt x="88060" y="441364"/>
                    </a:lnTo>
                    <a:lnTo>
                      <a:pt x="97983" y="445979"/>
                    </a:lnTo>
                    <a:lnTo>
                      <a:pt x="108879" y="449446"/>
                    </a:lnTo>
                    <a:lnTo>
                      <a:pt x="120451" y="451623"/>
                    </a:lnTo>
                    <a:lnTo>
                      <a:pt x="132210" y="452110"/>
                    </a:lnTo>
                    <a:lnTo>
                      <a:pt x="143853" y="450844"/>
                    </a:lnTo>
                    <a:lnTo>
                      <a:pt x="155110" y="448045"/>
                    </a:lnTo>
                    <a:lnTo>
                      <a:pt x="165669" y="444033"/>
                    </a:lnTo>
                    <a:lnTo>
                      <a:pt x="175431" y="439109"/>
                    </a:lnTo>
                    <a:lnTo>
                      <a:pt x="184308" y="433365"/>
                    </a:lnTo>
                    <a:lnTo>
                      <a:pt x="192132" y="426686"/>
                    </a:lnTo>
                    <a:lnTo>
                      <a:pt x="198921" y="419084"/>
                    </a:lnTo>
                    <a:lnTo>
                      <a:pt x="204991" y="410692"/>
                    </a:lnTo>
                    <a:lnTo>
                      <a:pt x="210843" y="401681"/>
                    </a:lnTo>
                    <a:lnTo>
                      <a:pt x="216777" y="392201"/>
                    </a:lnTo>
                    <a:lnTo>
                      <a:pt x="222578" y="382055"/>
                    </a:lnTo>
                    <a:lnTo>
                      <a:pt x="227641" y="370727"/>
                    </a:lnTo>
                    <a:lnTo>
                      <a:pt x="231666" y="358037"/>
                    </a:lnTo>
                    <a:lnTo>
                      <a:pt x="234350" y="344431"/>
                    </a:lnTo>
                    <a:lnTo>
                      <a:pt x="235244" y="330759"/>
                    </a:lnTo>
                    <a:lnTo>
                      <a:pt x="234284" y="317532"/>
                    </a:lnTo>
                    <a:lnTo>
                      <a:pt x="231705" y="305059"/>
                    </a:lnTo>
                    <a:lnTo>
                      <a:pt x="227848" y="293609"/>
                    </a:lnTo>
                    <a:lnTo>
                      <a:pt x="223028" y="283213"/>
                    </a:lnTo>
                    <a:lnTo>
                      <a:pt x="217184" y="273893"/>
                    </a:lnTo>
                    <a:lnTo>
                      <a:pt x="209907" y="265764"/>
                    </a:lnTo>
                    <a:lnTo>
                      <a:pt x="201159" y="258819"/>
                    </a:lnTo>
                    <a:lnTo>
                      <a:pt x="193713" y="254525"/>
                    </a:lnTo>
                    <a:lnTo>
                      <a:pt x="191285" y="254105"/>
                    </a:lnTo>
                    <a:lnTo>
                      <a:pt x="193405" y="255785"/>
                    </a:lnTo>
                    <a:lnTo>
                      <a:pt x="198617" y="258083"/>
                    </a:lnTo>
                    <a:lnTo>
                      <a:pt x="205785" y="259873"/>
                    </a:lnTo>
                    <a:lnTo>
                      <a:pt x="214177" y="260671"/>
                    </a:lnTo>
                    <a:lnTo>
                      <a:pt x="223502" y="260598"/>
                    </a:lnTo>
                    <a:lnTo>
                      <a:pt x="233787" y="260109"/>
                    </a:lnTo>
                    <a:lnTo>
                      <a:pt x="244987" y="259533"/>
                    </a:lnTo>
                    <a:lnTo>
                      <a:pt x="256960" y="259017"/>
                    </a:lnTo>
                    <a:lnTo>
                      <a:pt x="269533" y="258607"/>
                    </a:lnTo>
                    <a:lnTo>
                      <a:pt x="282534" y="258301"/>
                    </a:lnTo>
                    <a:lnTo>
                      <a:pt x="295227" y="258079"/>
                    </a:lnTo>
                    <a:lnTo>
                      <a:pt x="307571" y="257900"/>
                    </a:lnTo>
                    <a:lnTo>
                      <a:pt x="320648" y="257746"/>
                    </a:lnTo>
                    <a:lnTo>
                      <a:pt x="336538" y="25759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910790" y="496533"/>
                <a:ext cx="137613" cy="213274"/>
              </a:xfrm>
              <a:custGeom>
                <a:avLst/>
                <a:gdLst/>
                <a:ahLst/>
                <a:cxnLst/>
                <a:rect l="0" t="0" r="0" b="0"/>
                <a:pathLst>
                  <a:path w="137613" h="213274">
                    <a:moveTo>
                      <a:pt x="0" y="95563"/>
                    </a:moveTo>
                    <a:lnTo>
                      <a:pt x="11735" y="95563"/>
                    </a:lnTo>
                    <a:lnTo>
                      <a:pt x="22864" y="95563"/>
                    </a:lnTo>
                    <a:lnTo>
                      <a:pt x="34458" y="95558"/>
                    </a:lnTo>
                    <a:lnTo>
                      <a:pt x="46446" y="95386"/>
                    </a:lnTo>
                    <a:lnTo>
                      <a:pt x="58458" y="94737"/>
                    </a:lnTo>
                    <a:lnTo>
                      <a:pt x="70261" y="93479"/>
                    </a:lnTo>
                    <a:lnTo>
                      <a:pt x="81787" y="91481"/>
                    </a:lnTo>
                    <a:lnTo>
                      <a:pt x="93056" y="88536"/>
                    </a:lnTo>
                    <a:lnTo>
                      <a:pt x="104101" y="84618"/>
                    </a:lnTo>
                    <a:lnTo>
                      <a:pt x="114484" y="79528"/>
                    </a:lnTo>
                    <a:lnTo>
                      <a:pt x="123324" y="72831"/>
                    </a:lnTo>
                    <a:lnTo>
                      <a:pt x="130260" y="64443"/>
                    </a:lnTo>
                    <a:lnTo>
                      <a:pt x="135086" y="54896"/>
                    </a:lnTo>
                    <a:lnTo>
                      <a:pt x="137509" y="45111"/>
                    </a:lnTo>
                    <a:lnTo>
                      <a:pt x="137612" y="35651"/>
                    </a:lnTo>
                    <a:lnTo>
                      <a:pt x="135599" y="26862"/>
                    </a:lnTo>
                    <a:lnTo>
                      <a:pt x="131597" y="19039"/>
                    </a:lnTo>
                    <a:lnTo>
                      <a:pt x="125874" y="12236"/>
                    </a:lnTo>
                    <a:lnTo>
                      <a:pt x="118782" y="6651"/>
                    </a:lnTo>
                    <a:lnTo>
                      <a:pt x="110660" y="2715"/>
                    </a:lnTo>
                    <a:lnTo>
                      <a:pt x="101798" y="514"/>
                    </a:lnTo>
                    <a:lnTo>
                      <a:pt x="92579" y="0"/>
                    </a:lnTo>
                    <a:lnTo>
                      <a:pt x="83470" y="1166"/>
                    </a:lnTo>
                    <a:lnTo>
                      <a:pt x="74716" y="3843"/>
                    </a:lnTo>
                    <a:lnTo>
                      <a:pt x="66364" y="7909"/>
                    </a:lnTo>
                    <a:lnTo>
                      <a:pt x="58368" y="13379"/>
                    </a:lnTo>
                    <a:lnTo>
                      <a:pt x="50662" y="20135"/>
                    </a:lnTo>
                    <a:lnTo>
                      <a:pt x="43503" y="28110"/>
                    </a:lnTo>
                    <a:lnTo>
                      <a:pt x="37447" y="37366"/>
                    </a:lnTo>
                    <a:lnTo>
                      <a:pt x="32706" y="47815"/>
                    </a:lnTo>
                    <a:lnTo>
                      <a:pt x="29183" y="59255"/>
                    </a:lnTo>
                    <a:lnTo>
                      <a:pt x="26653" y="71459"/>
                    </a:lnTo>
                    <a:lnTo>
                      <a:pt x="24880" y="84218"/>
                    </a:lnTo>
                    <a:lnTo>
                      <a:pt x="23824" y="97208"/>
                    </a:lnTo>
                    <a:lnTo>
                      <a:pt x="23630" y="110002"/>
                    </a:lnTo>
                    <a:lnTo>
                      <a:pt x="24312" y="122384"/>
                    </a:lnTo>
                    <a:lnTo>
                      <a:pt x="25750" y="134325"/>
                    </a:lnTo>
                    <a:lnTo>
                      <a:pt x="27787" y="145884"/>
                    </a:lnTo>
                    <a:lnTo>
                      <a:pt x="30277" y="157134"/>
                    </a:lnTo>
                    <a:lnTo>
                      <a:pt x="33424" y="167826"/>
                    </a:lnTo>
                    <a:lnTo>
                      <a:pt x="37746" y="177408"/>
                    </a:lnTo>
                    <a:lnTo>
                      <a:pt x="43434" y="185669"/>
                    </a:lnTo>
                    <a:lnTo>
                      <a:pt x="50374" y="192708"/>
                    </a:lnTo>
                    <a:lnTo>
                      <a:pt x="58327" y="198753"/>
                    </a:lnTo>
                    <a:lnTo>
                      <a:pt x="67049" y="204033"/>
                    </a:lnTo>
                    <a:lnTo>
                      <a:pt x="76328" y="208429"/>
                    </a:lnTo>
                    <a:lnTo>
                      <a:pt x="86002" y="211485"/>
                    </a:lnTo>
                    <a:lnTo>
                      <a:pt x="95936" y="213060"/>
                    </a:lnTo>
                    <a:lnTo>
                      <a:pt x="105589" y="213273"/>
                    </a:lnTo>
                    <a:lnTo>
                      <a:pt x="114956" y="212246"/>
                    </a:lnTo>
                    <a:lnTo>
                      <a:pt x="124858" y="208771"/>
                    </a:lnTo>
                    <a:lnTo>
                      <a:pt x="136871" y="20084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140218" y="482553"/>
                <a:ext cx="161238" cy="193772"/>
              </a:xfrm>
              <a:custGeom>
                <a:avLst/>
                <a:gdLst/>
                <a:ahLst/>
                <a:cxnLst/>
                <a:rect l="0" t="0" r="0" b="0"/>
                <a:pathLst>
                  <a:path w="161238" h="193772">
                    <a:moveTo>
                      <a:pt x="12728" y="151657"/>
                    </a:moveTo>
                    <a:lnTo>
                      <a:pt x="21529" y="148723"/>
                    </a:lnTo>
                    <a:lnTo>
                      <a:pt x="29876" y="145941"/>
                    </a:lnTo>
                    <a:lnTo>
                      <a:pt x="38579" y="143041"/>
                    </a:lnTo>
                    <a:lnTo>
                      <a:pt x="47873" y="140001"/>
                    </a:lnTo>
                    <a:lnTo>
                      <a:pt x="58016" y="136836"/>
                    </a:lnTo>
                    <a:lnTo>
                      <a:pt x="69052" y="133567"/>
                    </a:lnTo>
                    <a:lnTo>
                      <a:pt x="80546" y="130057"/>
                    </a:lnTo>
                    <a:lnTo>
                      <a:pt x="91720" y="126017"/>
                    </a:lnTo>
                    <a:lnTo>
                      <a:pt x="102156" y="121335"/>
                    </a:lnTo>
                    <a:lnTo>
                      <a:pt x="111787" y="116055"/>
                    </a:lnTo>
                    <a:lnTo>
                      <a:pt x="120717" y="110286"/>
                    </a:lnTo>
                    <a:lnTo>
                      <a:pt x="129088" y="104140"/>
                    </a:lnTo>
                    <a:lnTo>
                      <a:pt x="136880" y="97556"/>
                    </a:lnTo>
                    <a:lnTo>
                      <a:pt x="143902" y="90305"/>
                    </a:lnTo>
                    <a:lnTo>
                      <a:pt x="150102" y="82316"/>
                    </a:lnTo>
                    <a:lnTo>
                      <a:pt x="155251" y="73663"/>
                    </a:lnTo>
                    <a:lnTo>
                      <a:pt x="158880" y="64476"/>
                    </a:lnTo>
                    <a:lnTo>
                      <a:pt x="160869" y="54892"/>
                    </a:lnTo>
                    <a:lnTo>
                      <a:pt x="161237" y="45186"/>
                    </a:lnTo>
                    <a:lnTo>
                      <a:pt x="159972" y="35749"/>
                    </a:lnTo>
                    <a:lnTo>
                      <a:pt x="157223" y="26784"/>
                    </a:lnTo>
                    <a:lnTo>
                      <a:pt x="152938" y="18631"/>
                    </a:lnTo>
                    <a:lnTo>
                      <a:pt x="146790" y="11832"/>
                    </a:lnTo>
                    <a:lnTo>
                      <a:pt x="138765" y="6563"/>
                    </a:lnTo>
                    <a:lnTo>
                      <a:pt x="129123" y="2838"/>
                    </a:lnTo>
                    <a:lnTo>
                      <a:pt x="118211" y="697"/>
                    </a:lnTo>
                    <a:lnTo>
                      <a:pt x="106362" y="0"/>
                    </a:lnTo>
                    <a:lnTo>
                      <a:pt x="94170" y="648"/>
                    </a:lnTo>
                    <a:lnTo>
                      <a:pt x="82453" y="2670"/>
                    </a:lnTo>
                    <a:lnTo>
                      <a:pt x="71616" y="5957"/>
                    </a:lnTo>
                    <a:lnTo>
                      <a:pt x="61697" y="10450"/>
                    </a:lnTo>
                    <a:lnTo>
                      <a:pt x="52567" y="16214"/>
                    </a:lnTo>
                    <a:lnTo>
                      <a:pt x="44057" y="23166"/>
                    </a:lnTo>
                    <a:lnTo>
                      <a:pt x="36171" y="31105"/>
                    </a:lnTo>
                    <a:lnTo>
                      <a:pt x="29085" y="39804"/>
                    </a:lnTo>
                    <a:lnTo>
                      <a:pt x="22831" y="49062"/>
                    </a:lnTo>
                    <a:lnTo>
                      <a:pt x="17308" y="58718"/>
                    </a:lnTo>
                    <a:lnTo>
                      <a:pt x="12363" y="68653"/>
                    </a:lnTo>
                    <a:lnTo>
                      <a:pt x="7859" y="78779"/>
                    </a:lnTo>
                    <a:lnTo>
                      <a:pt x="4004" y="89037"/>
                    </a:lnTo>
                    <a:lnTo>
                      <a:pt x="1318" y="99383"/>
                    </a:lnTo>
                    <a:lnTo>
                      <a:pt x="0" y="109785"/>
                    </a:lnTo>
                    <a:lnTo>
                      <a:pt x="98" y="120059"/>
                    </a:lnTo>
                    <a:lnTo>
                      <a:pt x="1684" y="129884"/>
                    </a:lnTo>
                    <a:lnTo>
                      <a:pt x="4647" y="139123"/>
                    </a:lnTo>
                    <a:lnTo>
                      <a:pt x="8907" y="147801"/>
                    </a:lnTo>
                    <a:lnTo>
                      <a:pt x="14507" y="156017"/>
                    </a:lnTo>
                    <a:lnTo>
                      <a:pt x="21351" y="163870"/>
                    </a:lnTo>
                    <a:lnTo>
                      <a:pt x="29385" y="171127"/>
                    </a:lnTo>
                    <a:lnTo>
                      <a:pt x="38679" y="177249"/>
                    </a:lnTo>
                    <a:lnTo>
                      <a:pt x="49146" y="182034"/>
                    </a:lnTo>
                    <a:lnTo>
                      <a:pt x="60359" y="185594"/>
                    </a:lnTo>
                    <a:lnTo>
                      <a:pt x="72955" y="188534"/>
                    </a:lnTo>
                    <a:lnTo>
                      <a:pt x="90273" y="191112"/>
                    </a:lnTo>
                    <a:lnTo>
                      <a:pt x="118013" y="1937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447744" y="665795"/>
                <a:ext cx="47609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47609" h="157929">
                    <a:moveTo>
                      <a:pt x="0" y="0"/>
                    </a:moveTo>
                    <a:lnTo>
                      <a:pt x="5867" y="5868"/>
                    </a:lnTo>
                    <a:lnTo>
                      <a:pt x="11432" y="11432"/>
                    </a:lnTo>
                    <a:lnTo>
                      <a:pt x="17226" y="17236"/>
                    </a:lnTo>
                    <a:lnTo>
                      <a:pt x="23134" y="23490"/>
                    </a:lnTo>
                    <a:lnTo>
                      <a:pt x="28816" y="30468"/>
                    </a:lnTo>
                    <a:lnTo>
                      <a:pt x="34086" y="38254"/>
                    </a:lnTo>
                    <a:lnTo>
                      <a:pt x="38763" y="46928"/>
                    </a:lnTo>
                    <a:lnTo>
                      <a:pt x="42601" y="56655"/>
                    </a:lnTo>
                    <a:lnTo>
                      <a:pt x="45541" y="67413"/>
                    </a:lnTo>
                    <a:lnTo>
                      <a:pt x="47361" y="78721"/>
                    </a:lnTo>
                    <a:lnTo>
                      <a:pt x="47608" y="89770"/>
                    </a:lnTo>
                    <a:lnTo>
                      <a:pt x="46185" y="100123"/>
                    </a:lnTo>
                    <a:lnTo>
                      <a:pt x="43406" y="109787"/>
                    </a:lnTo>
                    <a:lnTo>
                      <a:pt x="39441" y="120194"/>
                    </a:lnTo>
                    <a:lnTo>
                      <a:pt x="32824" y="134488"/>
                    </a:lnTo>
                    <a:lnTo>
                      <a:pt x="21057" y="1579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068925" y="223598"/>
                <a:ext cx="31587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484312">
                    <a:moveTo>
                      <a:pt x="0" y="0"/>
                    </a:moveTo>
                    <a:lnTo>
                      <a:pt x="5" y="8665"/>
                    </a:lnTo>
                    <a:lnTo>
                      <a:pt x="178" y="20667"/>
                    </a:lnTo>
                    <a:lnTo>
                      <a:pt x="826" y="33549"/>
                    </a:lnTo>
                    <a:lnTo>
                      <a:pt x="2075" y="46315"/>
                    </a:lnTo>
                    <a:lnTo>
                      <a:pt x="3728" y="58994"/>
                    </a:lnTo>
                    <a:lnTo>
                      <a:pt x="5376" y="72179"/>
                    </a:lnTo>
                    <a:lnTo>
                      <a:pt x="6783" y="86193"/>
                    </a:lnTo>
                    <a:lnTo>
                      <a:pt x="8049" y="100893"/>
                    </a:lnTo>
                    <a:lnTo>
                      <a:pt x="9505" y="115847"/>
                    </a:lnTo>
                    <a:lnTo>
                      <a:pt x="11331" y="130773"/>
                    </a:lnTo>
                    <a:lnTo>
                      <a:pt x="13389" y="145882"/>
                    </a:lnTo>
                    <a:lnTo>
                      <a:pt x="15317" y="161771"/>
                    </a:lnTo>
                    <a:lnTo>
                      <a:pt x="16915" y="178712"/>
                    </a:lnTo>
                    <a:lnTo>
                      <a:pt x="18311" y="196342"/>
                    </a:lnTo>
                    <a:lnTo>
                      <a:pt x="19855" y="213877"/>
                    </a:lnTo>
                    <a:lnTo>
                      <a:pt x="21741" y="230867"/>
                    </a:lnTo>
                    <a:lnTo>
                      <a:pt x="23838" y="247530"/>
                    </a:lnTo>
                    <a:lnTo>
                      <a:pt x="25792" y="264544"/>
                    </a:lnTo>
                    <a:lnTo>
                      <a:pt x="27404" y="282283"/>
                    </a:lnTo>
                    <a:lnTo>
                      <a:pt x="28638" y="300638"/>
                    </a:lnTo>
                    <a:lnTo>
                      <a:pt x="29542" y="319200"/>
                    </a:lnTo>
                    <a:lnTo>
                      <a:pt x="30184" y="337687"/>
                    </a:lnTo>
                    <a:lnTo>
                      <a:pt x="30632" y="355831"/>
                    </a:lnTo>
                    <a:lnTo>
                      <a:pt x="30941" y="373314"/>
                    </a:lnTo>
                    <a:lnTo>
                      <a:pt x="31151" y="390029"/>
                    </a:lnTo>
                    <a:lnTo>
                      <a:pt x="31294" y="406018"/>
                    </a:lnTo>
                    <a:lnTo>
                      <a:pt x="31406" y="423262"/>
                    </a:lnTo>
                    <a:lnTo>
                      <a:pt x="31498" y="446630"/>
                    </a:lnTo>
                    <a:lnTo>
                      <a:pt x="31586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984697" y="455225"/>
                <a:ext cx="221100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42115">
                    <a:moveTo>
                      <a:pt x="221099" y="0"/>
                    </a:moveTo>
                    <a:lnTo>
                      <a:pt x="212429" y="1447"/>
                    </a:lnTo>
                    <a:lnTo>
                      <a:pt x="200254" y="3534"/>
                    </a:lnTo>
                    <a:lnTo>
                      <a:pt x="186725" y="6005"/>
                    </a:lnTo>
                    <a:lnTo>
                      <a:pt x="172715" y="8758"/>
                    </a:lnTo>
                    <a:lnTo>
                      <a:pt x="158555" y="11726"/>
                    </a:lnTo>
                    <a:lnTo>
                      <a:pt x="144370" y="14856"/>
                    </a:lnTo>
                    <a:lnTo>
                      <a:pt x="130207" y="18102"/>
                    </a:lnTo>
                    <a:lnTo>
                      <a:pt x="116240" y="21432"/>
                    </a:lnTo>
                    <a:lnTo>
                      <a:pt x="102774" y="24819"/>
                    </a:lnTo>
                    <a:lnTo>
                      <a:pt x="89931" y="28241"/>
                    </a:lnTo>
                    <a:lnTo>
                      <a:pt x="77508" y="31522"/>
                    </a:lnTo>
                    <a:lnTo>
                      <a:pt x="65092" y="34346"/>
                    </a:lnTo>
                    <a:lnTo>
                      <a:pt x="52457" y="36577"/>
                    </a:lnTo>
                    <a:lnTo>
                      <a:pt x="40145" y="38247"/>
                    </a:lnTo>
                    <a:lnTo>
                      <a:pt x="28164" y="39632"/>
                    </a:lnTo>
                    <a:lnTo>
                      <a:pt x="15457" y="40852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247910" y="234127"/>
                <a:ext cx="168457" cy="44219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442198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4" y="34472"/>
                    </a:lnTo>
                    <a:lnTo>
                      <a:pt x="177" y="46978"/>
                    </a:lnTo>
                    <a:lnTo>
                      <a:pt x="826" y="60935"/>
                    </a:lnTo>
                    <a:lnTo>
                      <a:pt x="2074" y="76497"/>
                    </a:lnTo>
                    <a:lnTo>
                      <a:pt x="3727" y="93500"/>
                    </a:lnTo>
                    <a:lnTo>
                      <a:pt x="5375" y="111659"/>
                    </a:lnTo>
                    <a:lnTo>
                      <a:pt x="6782" y="130672"/>
                    </a:lnTo>
                    <a:lnTo>
                      <a:pt x="8048" y="149809"/>
                    </a:lnTo>
                    <a:lnTo>
                      <a:pt x="9505" y="167964"/>
                    </a:lnTo>
                    <a:lnTo>
                      <a:pt x="11331" y="184624"/>
                    </a:lnTo>
                    <a:lnTo>
                      <a:pt x="13388" y="200284"/>
                    </a:lnTo>
                    <a:lnTo>
                      <a:pt x="15317" y="216101"/>
                    </a:lnTo>
                    <a:lnTo>
                      <a:pt x="16915" y="232751"/>
                    </a:lnTo>
                    <a:lnTo>
                      <a:pt x="18310" y="250396"/>
                    </a:lnTo>
                    <a:lnTo>
                      <a:pt x="19854" y="268940"/>
                    </a:lnTo>
                    <a:lnTo>
                      <a:pt x="21740" y="288195"/>
                    </a:lnTo>
                    <a:lnTo>
                      <a:pt x="23837" y="307651"/>
                    </a:lnTo>
                    <a:lnTo>
                      <a:pt x="25792" y="326547"/>
                    </a:lnTo>
                    <a:lnTo>
                      <a:pt x="27404" y="344506"/>
                    </a:lnTo>
                    <a:lnTo>
                      <a:pt x="28638" y="361511"/>
                    </a:lnTo>
                    <a:lnTo>
                      <a:pt x="29541" y="377704"/>
                    </a:lnTo>
                    <a:lnTo>
                      <a:pt x="30184" y="393182"/>
                    </a:lnTo>
                    <a:lnTo>
                      <a:pt x="30652" y="405109"/>
                    </a:lnTo>
                    <a:lnTo>
                      <a:pt x="30834" y="409739"/>
                    </a:lnTo>
                    <a:lnTo>
                      <a:pt x="30416" y="408287"/>
                    </a:lnTo>
                    <a:lnTo>
                      <a:pt x="29305" y="402999"/>
                    </a:lnTo>
                    <a:lnTo>
                      <a:pt x="27733" y="395327"/>
                    </a:lnTo>
                    <a:lnTo>
                      <a:pt x="26133" y="385924"/>
                    </a:lnTo>
                    <a:lnTo>
                      <a:pt x="24763" y="375200"/>
                    </a:lnTo>
                    <a:lnTo>
                      <a:pt x="23861" y="363489"/>
                    </a:lnTo>
                    <a:lnTo>
                      <a:pt x="23712" y="351062"/>
                    </a:lnTo>
                    <a:lnTo>
                      <a:pt x="24399" y="338136"/>
                    </a:lnTo>
                    <a:lnTo>
                      <a:pt x="25997" y="325195"/>
                    </a:lnTo>
                    <a:lnTo>
                      <a:pt x="28665" y="312961"/>
                    </a:lnTo>
                    <a:lnTo>
                      <a:pt x="32394" y="301785"/>
                    </a:lnTo>
                    <a:lnTo>
                      <a:pt x="37355" y="292146"/>
                    </a:lnTo>
                    <a:lnTo>
                      <a:pt x="43966" y="284800"/>
                    </a:lnTo>
                    <a:lnTo>
                      <a:pt x="52295" y="279946"/>
                    </a:lnTo>
                    <a:lnTo>
                      <a:pt x="61803" y="277636"/>
                    </a:lnTo>
                    <a:lnTo>
                      <a:pt x="71562" y="278039"/>
                    </a:lnTo>
                    <a:lnTo>
                      <a:pt x="81009" y="280975"/>
                    </a:lnTo>
                    <a:lnTo>
                      <a:pt x="89959" y="286010"/>
                    </a:lnTo>
                    <a:lnTo>
                      <a:pt x="98422" y="292660"/>
                    </a:lnTo>
                    <a:lnTo>
                      <a:pt x="106479" y="300496"/>
                    </a:lnTo>
                    <a:lnTo>
                      <a:pt x="114058" y="309176"/>
                    </a:lnTo>
                    <a:lnTo>
                      <a:pt x="120936" y="318447"/>
                    </a:lnTo>
                    <a:lnTo>
                      <a:pt x="127049" y="328124"/>
                    </a:lnTo>
                    <a:lnTo>
                      <a:pt x="132479" y="338078"/>
                    </a:lnTo>
                    <a:lnTo>
                      <a:pt x="137362" y="348221"/>
                    </a:lnTo>
                    <a:lnTo>
                      <a:pt x="141832" y="358491"/>
                    </a:lnTo>
                    <a:lnTo>
                      <a:pt x="146006" y="368846"/>
                    </a:lnTo>
                    <a:lnTo>
                      <a:pt x="149968" y="379259"/>
                    </a:lnTo>
                    <a:lnTo>
                      <a:pt x="153781" y="389701"/>
                    </a:lnTo>
                    <a:lnTo>
                      <a:pt x="157338" y="399897"/>
                    </a:lnTo>
                    <a:lnTo>
                      <a:pt x="160726" y="410433"/>
                    </a:lnTo>
                    <a:lnTo>
                      <a:pt x="164244" y="423352"/>
                    </a:lnTo>
                    <a:lnTo>
                      <a:pt x="168456" y="44219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473686" y="510473"/>
                <a:ext cx="184836" cy="152220"/>
              </a:xfrm>
              <a:custGeom>
                <a:avLst/>
                <a:gdLst/>
                <a:ahLst/>
                <a:cxnLst/>
                <a:rect l="0" t="0" r="0" b="0"/>
                <a:pathLst>
                  <a:path w="184836" h="152220">
                    <a:moveTo>
                      <a:pt x="58493" y="92151"/>
                    </a:moveTo>
                    <a:lnTo>
                      <a:pt x="67160" y="86217"/>
                    </a:lnTo>
                    <a:lnTo>
                      <a:pt x="74226" y="80012"/>
                    </a:lnTo>
                    <a:lnTo>
                      <a:pt x="80323" y="72917"/>
                    </a:lnTo>
                    <a:lnTo>
                      <a:pt x="85378" y="64976"/>
                    </a:lnTo>
                    <a:lnTo>
                      <a:pt x="88944" y="56330"/>
                    </a:lnTo>
                    <a:lnTo>
                      <a:pt x="90892" y="47140"/>
                    </a:lnTo>
                    <a:lnTo>
                      <a:pt x="91235" y="37713"/>
                    </a:lnTo>
                    <a:lnTo>
                      <a:pt x="89953" y="28472"/>
                    </a:lnTo>
                    <a:lnTo>
                      <a:pt x="87194" y="19646"/>
                    </a:lnTo>
                    <a:lnTo>
                      <a:pt x="82903" y="11756"/>
                    </a:lnTo>
                    <a:lnTo>
                      <a:pt x="76750" y="5668"/>
                    </a:lnTo>
                    <a:lnTo>
                      <a:pt x="68731" y="1698"/>
                    </a:lnTo>
                    <a:lnTo>
                      <a:pt x="59433" y="0"/>
                    </a:lnTo>
                    <a:lnTo>
                      <a:pt x="49816" y="823"/>
                    </a:lnTo>
                    <a:lnTo>
                      <a:pt x="40468" y="4048"/>
                    </a:lnTo>
                    <a:lnTo>
                      <a:pt x="31754" y="9448"/>
                    </a:lnTo>
                    <a:lnTo>
                      <a:pt x="23981" y="16876"/>
                    </a:lnTo>
                    <a:lnTo>
                      <a:pt x="17207" y="26053"/>
                    </a:lnTo>
                    <a:lnTo>
                      <a:pt x="11472" y="36617"/>
                    </a:lnTo>
                    <a:lnTo>
                      <a:pt x="6903" y="48223"/>
                    </a:lnTo>
                    <a:lnTo>
                      <a:pt x="3459" y="60578"/>
                    </a:lnTo>
                    <a:lnTo>
                      <a:pt x="1126" y="73295"/>
                    </a:lnTo>
                    <a:lnTo>
                      <a:pt x="0" y="85906"/>
                    </a:lnTo>
                    <a:lnTo>
                      <a:pt x="28" y="98160"/>
                    </a:lnTo>
                    <a:lnTo>
                      <a:pt x="1351" y="109845"/>
                    </a:lnTo>
                    <a:lnTo>
                      <a:pt x="4366" y="120700"/>
                    </a:lnTo>
                    <a:lnTo>
                      <a:pt x="9137" y="130656"/>
                    </a:lnTo>
                    <a:lnTo>
                      <a:pt x="15442" y="139325"/>
                    </a:lnTo>
                    <a:lnTo>
                      <a:pt x="22963" y="145946"/>
                    </a:lnTo>
                    <a:lnTo>
                      <a:pt x="31381" y="150277"/>
                    </a:lnTo>
                    <a:lnTo>
                      <a:pt x="40115" y="152219"/>
                    </a:lnTo>
                    <a:lnTo>
                      <a:pt x="48359" y="151562"/>
                    </a:lnTo>
                    <a:lnTo>
                      <a:pt x="55710" y="148447"/>
                    </a:lnTo>
                    <a:lnTo>
                      <a:pt x="62134" y="143120"/>
                    </a:lnTo>
                    <a:lnTo>
                      <a:pt x="67766" y="135742"/>
                    </a:lnTo>
                    <a:lnTo>
                      <a:pt x="72773" y="126598"/>
                    </a:lnTo>
                    <a:lnTo>
                      <a:pt x="77155" y="116056"/>
                    </a:lnTo>
                    <a:lnTo>
                      <a:pt x="80734" y="104465"/>
                    </a:lnTo>
                    <a:lnTo>
                      <a:pt x="83505" y="92182"/>
                    </a:lnTo>
                    <a:lnTo>
                      <a:pt x="86446" y="81792"/>
                    </a:lnTo>
                    <a:lnTo>
                      <a:pt x="90262" y="76922"/>
                    </a:lnTo>
                    <a:lnTo>
                      <a:pt x="94058" y="77448"/>
                    </a:lnTo>
                    <a:lnTo>
                      <a:pt x="97642" y="81737"/>
                    </a:lnTo>
                    <a:lnTo>
                      <a:pt x="101268" y="88222"/>
                    </a:lnTo>
                    <a:lnTo>
                      <a:pt x="105329" y="95681"/>
                    </a:lnTo>
                    <a:lnTo>
                      <a:pt x="109999" y="103419"/>
                    </a:lnTo>
                    <a:lnTo>
                      <a:pt x="115426" y="110968"/>
                    </a:lnTo>
                    <a:lnTo>
                      <a:pt x="121819" y="117918"/>
                    </a:lnTo>
                    <a:lnTo>
                      <a:pt x="129188" y="124116"/>
                    </a:lnTo>
                    <a:lnTo>
                      <a:pt x="137326" y="129272"/>
                    </a:lnTo>
                    <a:lnTo>
                      <a:pt x="146910" y="133257"/>
                    </a:lnTo>
                    <a:lnTo>
                      <a:pt x="161016" y="135300"/>
                    </a:lnTo>
                    <a:lnTo>
                      <a:pt x="184835" y="13426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703348" y="244655"/>
                <a:ext cx="60458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60458" h="421141">
                    <a:moveTo>
                      <a:pt x="7815" y="0"/>
                    </a:moveTo>
                    <a:lnTo>
                      <a:pt x="4948" y="8869"/>
                    </a:lnTo>
                    <a:lnTo>
                      <a:pt x="2806" y="17856"/>
                    </a:lnTo>
                    <a:lnTo>
                      <a:pt x="1208" y="27846"/>
                    </a:lnTo>
                    <a:lnTo>
                      <a:pt x="200" y="38654"/>
                    </a:lnTo>
                    <a:lnTo>
                      <a:pt x="0" y="49817"/>
                    </a:lnTo>
                    <a:lnTo>
                      <a:pt x="656" y="61036"/>
                    </a:lnTo>
                    <a:lnTo>
                      <a:pt x="2067" y="72667"/>
                    </a:lnTo>
                    <a:lnTo>
                      <a:pt x="4079" y="85596"/>
                    </a:lnTo>
                    <a:lnTo>
                      <a:pt x="6537" y="100213"/>
                    </a:lnTo>
                    <a:lnTo>
                      <a:pt x="9152" y="116113"/>
                    </a:lnTo>
                    <a:lnTo>
                      <a:pt x="11520" y="132404"/>
                    </a:lnTo>
                    <a:lnTo>
                      <a:pt x="13446" y="148506"/>
                    </a:lnTo>
                    <a:lnTo>
                      <a:pt x="15076" y="164045"/>
                    </a:lnTo>
                    <a:lnTo>
                      <a:pt x="16786" y="178700"/>
                    </a:lnTo>
                    <a:lnTo>
                      <a:pt x="18791" y="192402"/>
                    </a:lnTo>
                    <a:lnTo>
                      <a:pt x="21139" y="205263"/>
                    </a:lnTo>
                    <a:lnTo>
                      <a:pt x="23795" y="217455"/>
                    </a:lnTo>
                    <a:lnTo>
                      <a:pt x="26690" y="229150"/>
                    </a:lnTo>
                    <a:lnTo>
                      <a:pt x="29602" y="240653"/>
                    </a:lnTo>
                    <a:lnTo>
                      <a:pt x="32170" y="252377"/>
                    </a:lnTo>
                    <a:lnTo>
                      <a:pt x="34231" y="264535"/>
                    </a:lnTo>
                    <a:lnTo>
                      <a:pt x="35952" y="277313"/>
                    </a:lnTo>
                    <a:lnTo>
                      <a:pt x="37721" y="290955"/>
                    </a:lnTo>
                    <a:lnTo>
                      <a:pt x="39766" y="305501"/>
                    </a:lnTo>
                    <a:lnTo>
                      <a:pt x="42141" y="320677"/>
                    </a:lnTo>
                    <a:lnTo>
                      <a:pt x="44815" y="336008"/>
                    </a:lnTo>
                    <a:lnTo>
                      <a:pt x="47724" y="351194"/>
                    </a:lnTo>
                    <a:lnTo>
                      <a:pt x="50655" y="365723"/>
                    </a:lnTo>
                    <a:lnTo>
                      <a:pt x="53546" y="380324"/>
                    </a:lnTo>
                    <a:lnTo>
                      <a:pt x="56650" y="397393"/>
                    </a:lnTo>
                    <a:lnTo>
                      <a:pt x="60457" y="4211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3584821" y="392054"/>
                <a:ext cx="252685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63172">
                    <a:moveTo>
                      <a:pt x="252684" y="0"/>
                    </a:moveTo>
                    <a:lnTo>
                      <a:pt x="243815" y="2934"/>
                    </a:lnTo>
                    <a:lnTo>
                      <a:pt x="234829" y="5716"/>
                    </a:lnTo>
                    <a:lnTo>
                      <a:pt x="224833" y="8616"/>
                    </a:lnTo>
                    <a:lnTo>
                      <a:pt x="213853" y="11656"/>
                    </a:lnTo>
                    <a:lnTo>
                      <a:pt x="202041" y="14821"/>
                    </a:lnTo>
                    <a:lnTo>
                      <a:pt x="189587" y="18085"/>
                    </a:lnTo>
                    <a:lnTo>
                      <a:pt x="176823" y="21423"/>
                    </a:lnTo>
                    <a:lnTo>
                      <a:pt x="164190" y="24815"/>
                    </a:lnTo>
                    <a:lnTo>
                      <a:pt x="151917" y="28243"/>
                    </a:lnTo>
                    <a:lnTo>
                      <a:pt x="139881" y="31698"/>
                    </a:lnTo>
                    <a:lnTo>
                      <a:pt x="127728" y="35171"/>
                    </a:lnTo>
                    <a:lnTo>
                      <a:pt x="115256" y="38655"/>
                    </a:lnTo>
                    <a:lnTo>
                      <a:pt x="102590" y="42148"/>
                    </a:lnTo>
                    <a:lnTo>
                      <a:pt x="90079" y="45646"/>
                    </a:lnTo>
                    <a:lnTo>
                      <a:pt x="77921" y="49144"/>
                    </a:lnTo>
                    <a:lnTo>
                      <a:pt x="66018" y="52488"/>
                    </a:lnTo>
                    <a:lnTo>
                      <a:pt x="52590" y="55709"/>
                    </a:lnTo>
                    <a:lnTo>
                      <a:pt x="33104" y="59090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4180337" y="581567"/>
                <a:ext cx="15138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5138" h="136872">
                    <a:moveTo>
                      <a:pt x="4608" y="0"/>
                    </a:moveTo>
                    <a:lnTo>
                      <a:pt x="1808" y="14535"/>
                    </a:lnTo>
                    <a:lnTo>
                      <a:pt x="307" y="27166"/>
                    </a:lnTo>
                    <a:lnTo>
                      <a:pt x="0" y="39076"/>
                    </a:lnTo>
                    <a:lnTo>
                      <a:pt x="679" y="50730"/>
                    </a:lnTo>
                    <a:lnTo>
                      <a:pt x="2147" y="62571"/>
                    </a:lnTo>
                    <a:lnTo>
                      <a:pt x="4212" y="74797"/>
                    </a:lnTo>
                    <a:lnTo>
                      <a:pt x="6559" y="87022"/>
                    </a:lnTo>
                    <a:lnTo>
                      <a:pt x="8987" y="99673"/>
                    </a:lnTo>
                    <a:lnTo>
                      <a:pt x="11706" y="114984"/>
                    </a:lnTo>
                    <a:lnTo>
                      <a:pt x="15137" y="1368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132303" y="444697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306111" y="507868"/>
                <a:ext cx="131521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31521" h="221099">
                    <a:moveTo>
                      <a:pt x="89405" y="0"/>
                    </a:moveTo>
                    <a:lnTo>
                      <a:pt x="77736" y="134"/>
                    </a:lnTo>
                    <a:lnTo>
                      <a:pt x="67248" y="1414"/>
                    </a:lnTo>
                    <a:lnTo>
                      <a:pt x="56946" y="4003"/>
                    </a:lnTo>
                    <a:lnTo>
                      <a:pt x="46645" y="7550"/>
                    </a:lnTo>
                    <a:lnTo>
                      <a:pt x="36301" y="11534"/>
                    </a:lnTo>
                    <a:lnTo>
                      <a:pt x="25930" y="15628"/>
                    </a:lnTo>
                    <a:lnTo>
                      <a:pt x="16193" y="20168"/>
                    </a:lnTo>
                    <a:lnTo>
                      <a:pt x="8328" y="26031"/>
                    </a:lnTo>
                    <a:lnTo>
                      <a:pt x="2870" y="33591"/>
                    </a:lnTo>
                    <a:lnTo>
                      <a:pt x="23" y="42279"/>
                    </a:lnTo>
                    <a:lnTo>
                      <a:pt x="0" y="50888"/>
                    </a:lnTo>
                    <a:lnTo>
                      <a:pt x="2622" y="58708"/>
                    </a:lnTo>
                    <a:lnTo>
                      <a:pt x="7601" y="65397"/>
                    </a:lnTo>
                    <a:lnTo>
                      <a:pt x="14739" y="70732"/>
                    </a:lnTo>
                    <a:lnTo>
                      <a:pt x="23712" y="74760"/>
                    </a:lnTo>
                    <a:lnTo>
                      <a:pt x="33969" y="77855"/>
                    </a:lnTo>
                    <a:lnTo>
                      <a:pt x="44836" y="80570"/>
                    </a:lnTo>
                    <a:lnTo>
                      <a:pt x="55880" y="83265"/>
                    </a:lnTo>
                    <a:lnTo>
                      <a:pt x="66904" y="86251"/>
                    </a:lnTo>
                    <a:lnTo>
                      <a:pt x="77839" y="89868"/>
                    </a:lnTo>
                    <a:lnTo>
                      <a:pt x="88667" y="94237"/>
                    </a:lnTo>
                    <a:lnTo>
                      <a:pt x="99075" y="99461"/>
                    </a:lnTo>
                    <a:lnTo>
                      <a:pt x="108465" y="105717"/>
                    </a:lnTo>
                    <a:lnTo>
                      <a:pt x="116589" y="113003"/>
                    </a:lnTo>
                    <a:lnTo>
                      <a:pt x="123197" y="121336"/>
                    </a:lnTo>
                    <a:lnTo>
                      <a:pt x="127888" y="130831"/>
                    </a:lnTo>
                    <a:lnTo>
                      <a:pt x="130628" y="141432"/>
                    </a:lnTo>
                    <a:lnTo>
                      <a:pt x="131520" y="152634"/>
                    </a:lnTo>
                    <a:lnTo>
                      <a:pt x="130613" y="163613"/>
                    </a:lnTo>
                    <a:lnTo>
                      <a:pt x="128114" y="173913"/>
                    </a:lnTo>
                    <a:lnTo>
                      <a:pt x="124168" y="183285"/>
                    </a:lnTo>
                    <a:lnTo>
                      <a:pt x="118780" y="191507"/>
                    </a:lnTo>
                    <a:lnTo>
                      <a:pt x="112093" y="198587"/>
                    </a:lnTo>
                    <a:lnTo>
                      <a:pt x="104613" y="204545"/>
                    </a:lnTo>
                    <a:lnTo>
                      <a:pt x="96287" y="209903"/>
                    </a:lnTo>
                    <a:lnTo>
                      <a:pt x="85268" y="215133"/>
                    </a:lnTo>
                    <a:lnTo>
                      <a:pt x="68348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877289" y="477407"/>
                <a:ext cx="202580" cy="209447"/>
              </a:xfrm>
              <a:custGeom>
                <a:avLst/>
                <a:gdLst/>
                <a:ahLst/>
                <a:cxnLst/>
                <a:rect l="0" t="0" r="0" b="0"/>
                <a:pathLst>
                  <a:path w="202580" h="209447">
                    <a:moveTo>
                      <a:pt x="128880" y="51518"/>
                    </a:moveTo>
                    <a:lnTo>
                      <a:pt x="123012" y="42784"/>
                    </a:lnTo>
                    <a:lnTo>
                      <a:pt x="117447" y="35077"/>
                    </a:lnTo>
                    <a:lnTo>
                      <a:pt x="111644" y="27680"/>
                    </a:lnTo>
                    <a:lnTo>
                      <a:pt x="105390" y="20591"/>
                    </a:lnTo>
                    <a:lnTo>
                      <a:pt x="98412" y="14061"/>
                    </a:lnTo>
                    <a:lnTo>
                      <a:pt x="90631" y="8202"/>
                    </a:lnTo>
                    <a:lnTo>
                      <a:pt x="82129" y="3456"/>
                    </a:lnTo>
                    <a:lnTo>
                      <a:pt x="73051" y="631"/>
                    </a:lnTo>
                    <a:lnTo>
                      <a:pt x="63546" y="0"/>
                    </a:lnTo>
                    <a:lnTo>
                      <a:pt x="54064" y="1528"/>
                    </a:lnTo>
                    <a:lnTo>
                      <a:pt x="45310" y="5137"/>
                    </a:lnTo>
                    <a:lnTo>
                      <a:pt x="37614" y="10568"/>
                    </a:lnTo>
                    <a:lnTo>
                      <a:pt x="30956" y="17619"/>
                    </a:lnTo>
                    <a:lnTo>
                      <a:pt x="25169" y="26238"/>
                    </a:lnTo>
                    <a:lnTo>
                      <a:pt x="20051" y="36249"/>
                    </a:lnTo>
                    <a:lnTo>
                      <a:pt x="15426" y="47222"/>
                    </a:lnTo>
                    <a:lnTo>
                      <a:pt x="11151" y="58578"/>
                    </a:lnTo>
                    <a:lnTo>
                      <a:pt x="7130" y="69955"/>
                    </a:lnTo>
                    <a:lnTo>
                      <a:pt x="3613" y="81203"/>
                    </a:lnTo>
                    <a:lnTo>
                      <a:pt x="1162" y="92289"/>
                    </a:lnTo>
                    <a:lnTo>
                      <a:pt x="0" y="103227"/>
                    </a:lnTo>
                    <a:lnTo>
                      <a:pt x="34" y="114048"/>
                    </a:lnTo>
                    <a:lnTo>
                      <a:pt x="1046" y="124781"/>
                    </a:lnTo>
                    <a:lnTo>
                      <a:pt x="2801" y="135451"/>
                    </a:lnTo>
                    <a:lnTo>
                      <a:pt x="5096" y="146076"/>
                    </a:lnTo>
                    <a:lnTo>
                      <a:pt x="7774" y="156669"/>
                    </a:lnTo>
                    <a:lnTo>
                      <a:pt x="10727" y="167233"/>
                    </a:lnTo>
                    <a:lnTo>
                      <a:pt x="14200" y="177445"/>
                    </a:lnTo>
                    <a:lnTo>
                      <a:pt x="18750" y="186697"/>
                    </a:lnTo>
                    <a:lnTo>
                      <a:pt x="24593" y="194719"/>
                    </a:lnTo>
                    <a:lnTo>
                      <a:pt x="31637" y="201087"/>
                    </a:lnTo>
                    <a:lnTo>
                      <a:pt x="39662" y="205083"/>
                    </a:lnTo>
                    <a:lnTo>
                      <a:pt x="48427" y="206535"/>
                    </a:lnTo>
                    <a:lnTo>
                      <a:pt x="57566" y="205407"/>
                    </a:lnTo>
                    <a:lnTo>
                      <a:pt x="66613" y="201542"/>
                    </a:lnTo>
                    <a:lnTo>
                      <a:pt x="75318" y="195129"/>
                    </a:lnTo>
                    <a:lnTo>
                      <a:pt x="83465" y="186606"/>
                    </a:lnTo>
                    <a:lnTo>
                      <a:pt x="90791" y="176460"/>
                    </a:lnTo>
                    <a:lnTo>
                      <a:pt x="97232" y="165124"/>
                    </a:lnTo>
                    <a:lnTo>
                      <a:pt x="102728" y="152941"/>
                    </a:lnTo>
                    <a:lnTo>
                      <a:pt x="107129" y="140165"/>
                    </a:lnTo>
                    <a:lnTo>
                      <a:pt x="110466" y="127069"/>
                    </a:lnTo>
                    <a:lnTo>
                      <a:pt x="113050" y="116864"/>
                    </a:lnTo>
                    <a:lnTo>
                      <a:pt x="115392" y="113512"/>
                    </a:lnTo>
                    <a:lnTo>
                      <a:pt x="118003" y="115788"/>
                    </a:lnTo>
                    <a:lnTo>
                      <a:pt x="121309" y="121564"/>
                    </a:lnTo>
                    <a:lnTo>
                      <a:pt x="125603" y="129352"/>
                    </a:lnTo>
                    <a:lnTo>
                      <a:pt x="131124" y="138278"/>
                    </a:lnTo>
                    <a:lnTo>
                      <a:pt x="137859" y="147846"/>
                    </a:lnTo>
                    <a:lnTo>
                      <a:pt x="145625" y="157622"/>
                    </a:lnTo>
                    <a:lnTo>
                      <a:pt x="154195" y="167143"/>
                    </a:lnTo>
                    <a:lnTo>
                      <a:pt x="163346" y="176183"/>
                    </a:lnTo>
                    <a:lnTo>
                      <a:pt x="172455" y="184425"/>
                    </a:lnTo>
                    <a:lnTo>
                      <a:pt x="181387" y="192164"/>
                    </a:lnTo>
                    <a:lnTo>
                      <a:pt x="190925" y="200079"/>
                    </a:lnTo>
                    <a:lnTo>
                      <a:pt x="202579" y="20944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371810" y="315805"/>
                <a:ext cx="129199" cy="360520"/>
              </a:xfrm>
              <a:custGeom>
                <a:avLst/>
                <a:gdLst/>
                <a:ahLst/>
                <a:cxnLst/>
                <a:rect l="0" t="0" r="0" b="0"/>
                <a:pathLst>
                  <a:path w="129199" h="360520">
                    <a:moveTo>
                      <a:pt x="87084" y="360519"/>
                    </a:moveTo>
                    <a:lnTo>
                      <a:pt x="81283" y="348851"/>
                    </a:lnTo>
                    <a:lnTo>
                      <a:pt x="76359" y="338362"/>
                    </a:lnTo>
                    <a:lnTo>
                      <a:pt x="71856" y="328060"/>
                    </a:lnTo>
                    <a:lnTo>
                      <a:pt x="67636" y="317759"/>
                    </a:lnTo>
                    <a:lnTo>
                      <a:pt x="63622" y="307415"/>
                    </a:lnTo>
                    <a:lnTo>
                      <a:pt x="59761" y="297026"/>
                    </a:lnTo>
                    <a:lnTo>
                      <a:pt x="56009" y="286598"/>
                    </a:lnTo>
                    <a:lnTo>
                      <a:pt x="52333" y="276139"/>
                    </a:lnTo>
                    <a:lnTo>
                      <a:pt x="48711" y="265655"/>
                    </a:lnTo>
                    <a:lnTo>
                      <a:pt x="45125" y="254987"/>
                    </a:lnTo>
                    <a:lnTo>
                      <a:pt x="41565" y="243833"/>
                    </a:lnTo>
                    <a:lnTo>
                      <a:pt x="38021" y="232067"/>
                    </a:lnTo>
                    <a:lnTo>
                      <a:pt x="34488" y="219723"/>
                    </a:lnTo>
                    <a:lnTo>
                      <a:pt x="30963" y="206905"/>
                    </a:lnTo>
                    <a:lnTo>
                      <a:pt x="27442" y="193725"/>
                    </a:lnTo>
                    <a:lnTo>
                      <a:pt x="23926" y="180281"/>
                    </a:lnTo>
                    <a:lnTo>
                      <a:pt x="20413" y="166650"/>
                    </a:lnTo>
                    <a:lnTo>
                      <a:pt x="16901" y="152894"/>
                    </a:lnTo>
                    <a:lnTo>
                      <a:pt x="13389" y="139216"/>
                    </a:lnTo>
                    <a:lnTo>
                      <a:pt x="9877" y="125952"/>
                    </a:lnTo>
                    <a:lnTo>
                      <a:pt x="6376" y="113248"/>
                    </a:lnTo>
                    <a:lnTo>
                      <a:pt x="3212" y="100919"/>
                    </a:lnTo>
                    <a:lnTo>
                      <a:pt x="999" y="88567"/>
                    </a:lnTo>
                    <a:lnTo>
                      <a:pt x="0" y="75962"/>
                    </a:lnTo>
                    <a:lnTo>
                      <a:pt x="315" y="63207"/>
                    </a:lnTo>
                    <a:lnTo>
                      <a:pt x="2046" y="50636"/>
                    </a:lnTo>
                    <a:lnTo>
                      <a:pt x="5116" y="38451"/>
                    </a:lnTo>
                    <a:lnTo>
                      <a:pt x="9786" y="27167"/>
                    </a:lnTo>
                    <a:lnTo>
                      <a:pt x="16727" y="17653"/>
                    </a:lnTo>
                    <a:lnTo>
                      <a:pt x="26093" y="10229"/>
                    </a:lnTo>
                    <a:lnTo>
                      <a:pt x="37279" y="4890"/>
                    </a:lnTo>
                    <a:lnTo>
                      <a:pt x="49235" y="1583"/>
                    </a:lnTo>
                    <a:lnTo>
                      <a:pt x="61267" y="60"/>
                    </a:lnTo>
                    <a:lnTo>
                      <a:pt x="73015" y="0"/>
                    </a:lnTo>
                    <a:lnTo>
                      <a:pt x="85646" y="1203"/>
                    </a:lnTo>
                    <a:lnTo>
                      <a:pt x="102489" y="4887"/>
                    </a:lnTo>
                    <a:lnTo>
                      <a:pt x="129198" y="1307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395723" y="549982"/>
                <a:ext cx="10528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1586">
                    <a:moveTo>
                      <a:pt x="105285" y="0"/>
                    </a:moveTo>
                    <a:lnTo>
                      <a:pt x="96484" y="2934"/>
                    </a:lnTo>
                    <a:lnTo>
                      <a:pt x="88137" y="5716"/>
                    </a:lnTo>
                    <a:lnTo>
                      <a:pt x="79438" y="8616"/>
                    </a:lnTo>
                    <a:lnTo>
                      <a:pt x="70317" y="11656"/>
                    </a:lnTo>
                    <a:lnTo>
                      <a:pt x="60823" y="14821"/>
                    </a:lnTo>
                    <a:lnTo>
                      <a:pt x="51039" y="18080"/>
                    </a:lnTo>
                    <a:lnTo>
                      <a:pt x="41307" y="21257"/>
                    </a:lnTo>
                    <a:lnTo>
                      <a:pt x="31142" y="24345"/>
                    </a:lnTo>
                    <a:lnTo>
                      <a:pt x="18536" y="27614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5578778" y="560510"/>
                <a:ext cx="113829" cy="112572"/>
              </a:xfrm>
              <a:custGeom>
                <a:avLst/>
                <a:gdLst/>
                <a:ahLst/>
                <a:cxnLst/>
                <a:rect l="0" t="0" r="0" b="0"/>
                <a:pathLst>
                  <a:path w="113829" h="112572">
                    <a:moveTo>
                      <a:pt x="16986" y="0"/>
                    </a:moveTo>
                    <a:lnTo>
                      <a:pt x="14053" y="8802"/>
                    </a:lnTo>
                    <a:lnTo>
                      <a:pt x="11271" y="17148"/>
                    </a:lnTo>
                    <a:lnTo>
                      <a:pt x="8375" y="25852"/>
                    </a:lnTo>
                    <a:lnTo>
                      <a:pt x="5508" y="35145"/>
                    </a:lnTo>
                    <a:lnTo>
                      <a:pt x="2991" y="45289"/>
                    </a:lnTo>
                    <a:lnTo>
                      <a:pt x="994" y="56325"/>
                    </a:lnTo>
                    <a:lnTo>
                      <a:pt x="0" y="67819"/>
                    </a:lnTo>
                    <a:lnTo>
                      <a:pt x="850" y="78993"/>
                    </a:lnTo>
                    <a:lnTo>
                      <a:pt x="3841" y="89415"/>
                    </a:lnTo>
                    <a:lnTo>
                      <a:pt x="8954" y="98528"/>
                    </a:lnTo>
                    <a:lnTo>
                      <a:pt x="16124" y="105512"/>
                    </a:lnTo>
                    <a:lnTo>
                      <a:pt x="25090" y="110124"/>
                    </a:lnTo>
                    <a:lnTo>
                      <a:pt x="35328" y="112439"/>
                    </a:lnTo>
                    <a:lnTo>
                      <a:pt x="46176" y="112571"/>
                    </a:lnTo>
                    <a:lnTo>
                      <a:pt x="57195" y="110809"/>
                    </a:lnTo>
                    <a:lnTo>
                      <a:pt x="67861" y="107375"/>
                    </a:lnTo>
                    <a:lnTo>
                      <a:pt x="77489" y="102339"/>
                    </a:lnTo>
                    <a:lnTo>
                      <a:pt x="85814" y="95883"/>
                    </a:lnTo>
                    <a:lnTo>
                      <a:pt x="92911" y="88280"/>
                    </a:lnTo>
                    <a:lnTo>
                      <a:pt x="99002" y="79807"/>
                    </a:lnTo>
                    <a:lnTo>
                      <a:pt x="104318" y="70702"/>
                    </a:lnTo>
                    <a:lnTo>
                      <a:pt x="108739" y="61148"/>
                    </a:lnTo>
                    <a:lnTo>
                      <a:pt x="111812" y="51281"/>
                    </a:lnTo>
                    <a:lnTo>
                      <a:pt x="113405" y="41214"/>
                    </a:lnTo>
                    <a:lnTo>
                      <a:pt x="113828" y="31470"/>
                    </a:lnTo>
                    <a:lnTo>
                      <a:pt x="113709" y="22031"/>
                    </a:lnTo>
                    <a:lnTo>
                      <a:pt x="113038" y="12070"/>
                    </a:lnTo>
                    <a:lnTo>
                      <a:pt x="1117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5743163" y="552797"/>
                <a:ext cx="157928" cy="112405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12405">
                    <a:moveTo>
                      <a:pt x="0" y="18242"/>
                    </a:moveTo>
                    <a:lnTo>
                      <a:pt x="2934" y="27043"/>
                    </a:lnTo>
                    <a:lnTo>
                      <a:pt x="5716" y="35390"/>
                    </a:lnTo>
                    <a:lnTo>
                      <a:pt x="8616" y="44089"/>
                    </a:lnTo>
                    <a:lnTo>
                      <a:pt x="11656" y="53210"/>
                    </a:lnTo>
                    <a:lnTo>
                      <a:pt x="14821" y="62705"/>
                    </a:lnTo>
                    <a:lnTo>
                      <a:pt x="18085" y="72497"/>
                    </a:lnTo>
                    <a:lnTo>
                      <a:pt x="21423" y="82511"/>
                    </a:lnTo>
                    <a:lnTo>
                      <a:pt x="24814" y="92685"/>
                    </a:lnTo>
                    <a:lnTo>
                      <a:pt x="28218" y="102897"/>
                    </a:lnTo>
                    <a:lnTo>
                      <a:pt x="30758" y="110518"/>
                    </a:lnTo>
                    <a:lnTo>
                      <a:pt x="31388" y="112404"/>
                    </a:lnTo>
                    <a:lnTo>
                      <a:pt x="30505" y="109738"/>
                    </a:lnTo>
                    <a:lnTo>
                      <a:pt x="28815" y="103978"/>
                    </a:lnTo>
                    <a:lnTo>
                      <a:pt x="26995" y="95926"/>
                    </a:lnTo>
                    <a:lnTo>
                      <a:pt x="25409" y="86143"/>
                    </a:lnTo>
                    <a:lnTo>
                      <a:pt x="24326" y="75247"/>
                    </a:lnTo>
                    <a:lnTo>
                      <a:pt x="24040" y="63905"/>
                    </a:lnTo>
                    <a:lnTo>
                      <a:pt x="24626" y="52523"/>
                    </a:lnTo>
                    <a:lnTo>
                      <a:pt x="26152" y="41433"/>
                    </a:lnTo>
                    <a:lnTo>
                      <a:pt x="28771" y="30981"/>
                    </a:lnTo>
                    <a:lnTo>
                      <a:pt x="32466" y="21298"/>
                    </a:lnTo>
                    <a:lnTo>
                      <a:pt x="37403" y="12812"/>
                    </a:lnTo>
                    <a:lnTo>
                      <a:pt x="43998" y="6314"/>
                    </a:lnTo>
                    <a:lnTo>
                      <a:pt x="52322" y="2060"/>
                    </a:lnTo>
                    <a:lnTo>
                      <a:pt x="61995" y="0"/>
                    </a:lnTo>
                    <a:lnTo>
                      <a:pt x="72397" y="46"/>
                    </a:lnTo>
                    <a:lnTo>
                      <a:pt x="83090" y="1932"/>
                    </a:lnTo>
                    <a:lnTo>
                      <a:pt x="93691" y="5450"/>
                    </a:lnTo>
                    <a:lnTo>
                      <a:pt x="103801" y="10543"/>
                    </a:lnTo>
                    <a:lnTo>
                      <a:pt x="113259" y="17037"/>
                    </a:lnTo>
                    <a:lnTo>
                      <a:pt x="121930" y="24666"/>
                    </a:lnTo>
                    <a:lnTo>
                      <a:pt x="129616" y="33156"/>
                    </a:lnTo>
                    <a:lnTo>
                      <a:pt x="136302" y="42269"/>
                    </a:lnTo>
                    <a:lnTo>
                      <a:pt x="141981" y="51751"/>
                    </a:lnTo>
                    <a:lnTo>
                      <a:pt x="147114" y="62465"/>
                    </a:lnTo>
                    <a:lnTo>
                      <a:pt x="152153" y="77585"/>
                    </a:lnTo>
                    <a:lnTo>
                      <a:pt x="157927" y="1024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974790" y="532625"/>
                <a:ext cx="136872" cy="112115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12115">
                    <a:moveTo>
                      <a:pt x="0" y="48942"/>
                    </a:moveTo>
                    <a:lnTo>
                      <a:pt x="2866" y="57811"/>
                    </a:lnTo>
                    <a:lnTo>
                      <a:pt x="5008" y="66798"/>
                    </a:lnTo>
                    <a:lnTo>
                      <a:pt x="6635" y="76744"/>
                    </a:lnTo>
                    <a:lnTo>
                      <a:pt x="8687" y="85879"/>
                    </a:lnTo>
                    <a:lnTo>
                      <a:pt x="11651" y="90837"/>
                    </a:lnTo>
                    <a:lnTo>
                      <a:pt x="14354" y="90544"/>
                    </a:lnTo>
                    <a:lnTo>
                      <a:pt x="16417" y="85941"/>
                    </a:lnTo>
                    <a:lnTo>
                      <a:pt x="18060" y="78261"/>
                    </a:lnTo>
                    <a:lnTo>
                      <a:pt x="19730" y="68479"/>
                    </a:lnTo>
                    <a:lnTo>
                      <a:pt x="21688" y="57293"/>
                    </a:lnTo>
                    <a:lnTo>
                      <a:pt x="24162" y="45498"/>
                    </a:lnTo>
                    <a:lnTo>
                      <a:pt x="27428" y="34023"/>
                    </a:lnTo>
                    <a:lnTo>
                      <a:pt x="31558" y="23349"/>
                    </a:lnTo>
                    <a:lnTo>
                      <a:pt x="36620" y="14043"/>
                    </a:lnTo>
                    <a:lnTo>
                      <a:pt x="42767" y="6919"/>
                    </a:lnTo>
                    <a:lnTo>
                      <a:pt x="49971" y="2212"/>
                    </a:lnTo>
                    <a:lnTo>
                      <a:pt x="57909" y="0"/>
                    </a:lnTo>
                    <a:lnTo>
                      <a:pt x="66076" y="468"/>
                    </a:lnTo>
                    <a:lnTo>
                      <a:pt x="74152" y="3447"/>
                    </a:lnTo>
                    <a:lnTo>
                      <a:pt x="81862" y="8511"/>
                    </a:lnTo>
                    <a:lnTo>
                      <a:pt x="88885" y="15180"/>
                    </a:lnTo>
                    <a:lnTo>
                      <a:pt x="95125" y="23029"/>
                    </a:lnTo>
                    <a:lnTo>
                      <a:pt x="100654" y="31718"/>
                    </a:lnTo>
                    <a:lnTo>
                      <a:pt x="105610" y="40994"/>
                    </a:lnTo>
                    <a:lnTo>
                      <a:pt x="110132" y="50671"/>
                    </a:lnTo>
                    <a:lnTo>
                      <a:pt x="114385" y="60548"/>
                    </a:lnTo>
                    <a:lnTo>
                      <a:pt x="119067" y="71579"/>
                    </a:lnTo>
                    <a:lnTo>
                      <a:pt x="125712" y="86965"/>
                    </a:lnTo>
                    <a:lnTo>
                      <a:pt x="136871" y="11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153775" y="539453"/>
                <a:ext cx="42115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94758">
                    <a:moveTo>
                      <a:pt x="0" y="0"/>
                    </a:moveTo>
                    <a:lnTo>
                      <a:pt x="2934" y="11736"/>
                    </a:lnTo>
                    <a:lnTo>
                      <a:pt x="5716" y="22865"/>
                    </a:lnTo>
                    <a:lnTo>
                      <a:pt x="8620" y="34449"/>
                    </a:lnTo>
                    <a:lnTo>
                      <a:pt x="11902" y="46165"/>
                    </a:lnTo>
                    <a:lnTo>
                      <a:pt x="16534" y="58382"/>
                    </a:lnTo>
                    <a:lnTo>
                      <a:pt x="25159" y="73296"/>
                    </a:lnTo>
                    <a:lnTo>
                      <a:pt x="42114" y="947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185360" y="518396"/>
                <a:ext cx="105286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57970">
                    <a:moveTo>
                      <a:pt x="105285" y="0"/>
                    </a:moveTo>
                    <a:lnTo>
                      <a:pt x="99485" y="8802"/>
                    </a:lnTo>
                    <a:lnTo>
                      <a:pt x="94560" y="17148"/>
                    </a:lnTo>
                    <a:lnTo>
                      <a:pt x="90053" y="25856"/>
                    </a:lnTo>
                    <a:lnTo>
                      <a:pt x="85660" y="35323"/>
                    </a:lnTo>
                    <a:lnTo>
                      <a:pt x="80998" y="46115"/>
                    </a:lnTo>
                    <a:lnTo>
                      <a:pt x="75887" y="58408"/>
                    </a:lnTo>
                    <a:lnTo>
                      <a:pt x="70482" y="71901"/>
                    </a:lnTo>
                    <a:lnTo>
                      <a:pt x="65159" y="86019"/>
                    </a:lnTo>
                    <a:lnTo>
                      <a:pt x="60134" y="100369"/>
                    </a:lnTo>
                    <a:lnTo>
                      <a:pt x="55455" y="114917"/>
                    </a:lnTo>
                    <a:lnTo>
                      <a:pt x="51086" y="129896"/>
                    </a:lnTo>
                    <a:lnTo>
                      <a:pt x="46965" y="145410"/>
                    </a:lnTo>
                    <a:lnTo>
                      <a:pt x="43027" y="161270"/>
                    </a:lnTo>
                    <a:lnTo>
                      <a:pt x="39222" y="177076"/>
                    </a:lnTo>
                    <a:lnTo>
                      <a:pt x="35512" y="192602"/>
                    </a:lnTo>
                    <a:lnTo>
                      <a:pt x="31865" y="207791"/>
                    </a:lnTo>
                    <a:lnTo>
                      <a:pt x="28264" y="222676"/>
                    </a:lnTo>
                    <a:lnTo>
                      <a:pt x="24692" y="237319"/>
                    </a:lnTo>
                    <a:lnTo>
                      <a:pt x="21141" y="251781"/>
                    </a:lnTo>
                    <a:lnTo>
                      <a:pt x="17604" y="266110"/>
                    </a:lnTo>
                    <a:lnTo>
                      <a:pt x="14080" y="280339"/>
                    </a:lnTo>
                    <a:lnTo>
                      <a:pt x="10719" y="294273"/>
                    </a:lnTo>
                    <a:lnTo>
                      <a:pt x="7484" y="309082"/>
                    </a:lnTo>
                    <a:lnTo>
                      <a:pt x="4092" y="328303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6548084" y="202541"/>
              <a:ext cx="1366123" cy="454898"/>
              <a:chOff x="6548084" y="202541"/>
              <a:chExt cx="1366123" cy="454898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6548084" y="449384"/>
                <a:ext cx="121588" cy="182295"/>
              </a:xfrm>
              <a:custGeom>
                <a:avLst/>
                <a:gdLst/>
                <a:ahLst/>
                <a:cxnLst/>
                <a:rect l="0" t="0" r="0" b="0"/>
                <a:pathLst>
                  <a:path w="121588" h="182295">
                    <a:moveTo>
                      <a:pt x="121587" y="26898"/>
                    </a:moveTo>
                    <a:lnTo>
                      <a:pt x="115653" y="21098"/>
                    </a:lnTo>
                    <a:lnTo>
                      <a:pt x="109448" y="16174"/>
                    </a:lnTo>
                    <a:lnTo>
                      <a:pt x="102348" y="11676"/>
                    </a:lnTo>
                    <a:lnTo>
                      <a:pt x="94234" y="7628"/>
                    </a:lnTo>
                    <a:lnTo>
                      <a:pt x="84940" y="4262"/>
                    </a:lnTo>
                    <a:lnTo>
                      <a:pt x="74502" y="1663"/>
                    </a:lnTo>
                    <a:lnTo>
                      <a:pt x="63422" y="82"/>
                    </a:lnTo>
                    <a:lnTo>
                      <a:pt x="52533" y="0"/>
                    </a:lnTo>
                    <a:lnTo>
                      <a:pt x="42295" y="1549"/>
                    </a:lnTo>
                    <a:lnTo>
                      <a:pt x="32967" y="4879"/>
                    </a:lnTo>
                    <a:lnTo>
                      <a:pt x="24773" y="10312"/>
                    </a:lnTo>
                    <a:lnTo>
                      <a:pt x="17715" y="17821"/>
                    </a:lnTo>
                    <a:lnTo>
                      <a:pt x="11788" y="27099"/>
                    </a:lnTo>
                    <a:lnTo>
                      <a:pt x="7089" y="37760"/>
                    </a:lnTo>
                    <a:lnTo>
                      <a:pt x="3557" y="49441"/>
                    </a:lnTo>
                    <a:lnTo>
                      <a:pt x="1166" y="61688"/>
                    </a:lnTo>
                    <a:lnTo>
                      <a:pt x="2" y="73974"/>
                    </a:lnTo>
                    <a:lnTo>
                      <a:pt x="0" y="86007"/>
                    </a:lnTo>
                    <a:lnTo>
                      <a:pt x="1133" y="97542"/>
                    </a:lnTo>
                    <a:lnTo>
                      <a:pt x="3488" y="108296"/>
                    </a:lnTo>
                    <a:lnTo>
                      <a:pt x="7002" y="118202"/>
                    </a:lnTo>
                    <a:lnTo>
                      <a:pt x="11650" y="127516"/>
                    </a:lnTo>
                    <a:lnTo>
                      <a:pt x="17518" y="136700"/>
                    </a:lnTo>
                    <a:lnTo>
                      <a:pt x="24539" y="146024"/>
                    </a:lnTo>
                    <a:lnTo>
                      <a:pt x="32525" y="155254"/>
                    </a:lnTo>
                    <a:lnTo>
                      <a:pt x="41256" y="163773"/>
                    </a:lnTo>
                    <a:lnTo>
                      <a:pt x="50535" y="171268"/>
                    </a:lnTo>
                    <a:lnTo>
                      <a:pt x="60205" y="177265"/>
                    </a:lnTo>
                    <a:lnTo>
                      <a:pt x="70150" y="181004"/>
                    </a:lnTo>
                    <a:lnTo>
                      <a:pt x="80269" y="182294"/>
                    </a:lnTo>
                    <a:lnTo>
                      <a:pt x="90048" y="181525"/>
                    </a:lnTo>
                    <a:lnTo>
                      <a:pt x="99514" y="179216"/>
                    </a:lnTo>
                    <a:lnTo>
                      <a:pt x="109497" y="174047"/>
                    </a:lnTo>
                    <a:lnTo>
                      <a:pt x="121587" y="1637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717298" y="476282"/>
                <a:ext cx="152428" cy="140982"/>
              </a:xfrm>
              <a:custGeom>
                <a:avLst/>
                <a:gdLst/>
                <a:ahLst/>
                <a:cxnLst/>
                <a:rect l="0" t="0" r="0" b="0"/>
                <a:pathLst>
                  <a:path w="152428" h="140982">
                    <a:moveTo>
                      <a:pt x="99772" y="63171"/>
                    </a:moveTo>
                    <a:lnTo>
                      <a:pt x="96772" y="51570"/>
                    </a:lnTo>
                    <a:lnTo>
                      <a:pt x="93349" y="41722"/>
                    </a:lnTo>
                    <a:lnTo>
                      <a:pt x="89143" y="32726"/>
                    </a:lnTo>
                    <a:lnTo>
                      <a:pt x="83897" y="24630"/>
                    </a:lnTo>
                    <a:lnTo>
                      <a:pt x="77119" y="17899"/>
                    </a:lnTo>
                    <a:lnTo>
                      <a:pt x="68692" y="12692"/>
                    </a:lnTo>
                    <a:lnTo>
                      <a:pt x="59124" y="9184"/>
                    </a:lnTo>
                    <a:lnTo>
                      <a:pt x="49330" y="7723"/>
                    </a:lnTo>
                    <a:lnTo>
                      <a:pt x="39865" y="8301"/>
                    </a:lnTo>
                    <a:lnTo>
                      <a:pt x="31074" y="10791"/>
                    </a:lnTo>
                    <a:lnTo>
                      <a:pt x="23249" y="15120"/>
                    </a:lnTo>
                    <a:lnTo>
                      <a:pt x="16441" y="21070"/>
                    </a:lnTo>
                    <a:lnTo>
                      <a:pt x="10684" y="28486"/>
                    </a:lnTo>
                    <a:lnTo>
                      <a:pt x="6099" y="37358"/>
                    </a:lnTo>
                    <a:lnTo>
                      <a:pt x="2649" y="47542"/>
                    </a:lnTo>
                    <a:lnTo>
                      <a:pt x="482" y="58633"/>
                    </a:lnTo>
                    <a:lnTo>
                      <a:pt x="0" y="70069"/>
                    </a:lnTo>
                    <a:lnTo>
                      <a:pt x="1274" y="81495"/>
                    </a:lnTo>
                    <a:lnTo>
                      <a:pt x="4248" y="92606"/>
                    </a:lnTo>
                    <a:lnTo>
                      <a:pt x="8910" y="103068"/>
                    </a:lnTo>
                    <a:lnTo>
                      <a:pt x="15087" y="112760"/>
                    </a:lnTo>
                    <a:lnTo>
                      <a:pt x="22658" y="121421"/>
                    </a:lnTo>
                    <a:lnTo>
                      <a:pt x="31634" y="128568"/>
                    </a:lnTo>
                    <a:lnTo>
                      <a:pt x="41887" y="134075"/>
                    </a:lnTo>
                    <a:lnTo>
                      <a:pt x="53025" y="137961"/>
                    </a:lnTo>
                    <a:lnTo>
                      <a:pt x="64492" y="140211"/>
                    </a:lnTo>
                    <a:lnTo>
                      <a:pt x="75940" y="140981"/>
                    </a:lnTo>
                    <a:lnTo>
                      <a:pt x="87064" y="140382"/>
                    </a:lnTo>
                    <a:lnTo>
                      <a:pt x="97535" y="138393"/>
                    </a:lnTo>
                    <a:lnTo>
                      <a:pt x="107239" y="135128"/>
                    </a:lnTo>
                    <a:lnTo>
                      <a:pt x="116077" y="130649"/>
                    </a:lnTo>
                    <a:lnTo>
                      <a:pt x="123875" y="124895"/>
                    </a:lnTo>
                    <a:lnTo>
                      <a:pt x="130642" y="117950"/>
                    </a:lnTo>
                    <a:lnTo>
                      <a:pt x="136527" y="110015"/>
                    </a:lnTo>
                    <a:lnTo>
                      <a:pt x="141723" y="101319"/>
                    </a:lnTo>
                    <a:lnTo>
                      <a:pt x="146393" y="92063"/>
                    </a:lnTo>
                    <a:lnTo>
                      <a:pt x="150192" y="82408"/>
                    </a:lnTo>
                    <a:lnTo>
                      <a:pt x="152309" y="72474"/>
                    </a:lnTo>
                    <a:lnTo>
                      <a:pt x="152427" y="62353"/>
                    </a:lnTo>
                    <a:lnTo>
                      <a:pt x="150540" y="52269"/>
                    </a:lnTo>
                    <a:lnTo>
                      <a:pt x="146681" y="42571"/>
                    </a:lnTo>
                    <a:lnTo>
                      <a:pt x="141092" y="33427"/>
                    </a:lnTo>
                    <a:lnTo>
                      <a:pt x="134384" y="25124"/>
                    </a:lnTo>
                    <a:lnTo>
                      <a:pt x="126676" y="17340"/>
                    </a:lnTo>
                    <a:lnTo>
                      <a:pt x="116177" y="9393"/>
                    </a:lnTo>
                    <a:lnTo>
                      <a:pt x="9977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957435" y="444697"/>
                <a:ext cx="102277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2277" h="157928">
                    <a:moveTo>
                      <a:pt x="80733" y="0"/>
                    </a:moveTo>
                    <a:lnTo>
                      <a:pt x="71866" y="2934"/>
                    </a:lnTo>
                    <a:lnTo>
                      <a:pt x="62878" y="5716"/>
                    </a:lnTo>
                    <a:lnTo>
                      <a:pt x="52892" y="8620"/>
                    </a:lnTo>
                    <a:lnTo>
                      <a:pt x="42257" y="11833"/>
                    </a:lnTo>
                    <a:lnTo>
                      <a:pt x="31743" y="15647"/>
                    </a:lnTo>
                    <a:lnTo>
                      <a:pt x="21804" y="20168"/>
                    </a:lnTo>
                    <a:lnTo>
                      <a:pt x="13037" y="25505"/>
                    </a:lnTo>
                    <a:lnTo>
                      <a:pt x="6293" y="31841"/>
                    </a:lnTo>
                    <a:lnTo>
                      <a:pt x="1858" y="39165"/>
                    </a:lnTo>
                    <a:lnTo>
                      <a:pt x="0" y="46845"/>
                    </a:lnTo>
                    <a:lnTo>
                      <a:pt x="1242" y="53774"/>
                    </a:lnTo>
                    <a:lnTo>
                      <a:pt x="5558" y="59393"/>
                    </a:lnTo>
                    <a:lnTo>
                      <a:pt x="12506" y="63824"/>
                    </a:lnTo>
                    <a:lnTo>
                      <a:pt x="21510" y="67570"/>
                    </a:lnTo>
                    <a:lnTo>
                      <a:pt x="32036" y="71016"/>
                    </a:lnTo>
                    <a:lnTo>
                      <a:pt x="43488" y="74368"/>
                    </a:lnTo>
                    <a:lnTo>
                      <a:pt x="55231" y="77713"/>
                    </a:lnTo>
                    <a:lnTo>
                      <a:pt x="66887" y="81097"/>
                    </a:lnTo>
                    <a:lnTo>
                      <a:pt x="77828" y="85017"/>
                    </a:lnTo>
                    <a:lnTo>
                      <a:pt x="87118" y="90393"/>
                    </a:lnTo>
                    <a:lnTo>
                      <a:pt x="94392" y="97597"/>
                    </a:lnTo>
                    <a:lnTo>
                      <a:pt x="99462" y="106198"/>
                    </a:lnTo>
                    <a:lnTo>
                      <a:pt x="102058" y="115274"/>
                    </a:lnTo>
                    <a:lnTo>
                      <a:pt x="102276" y="124217"/>
                    </a:lnTo>
                    <a:lnTo>
                      <a:pt x="100171" y="132473"/>
                    </a:lnTo>
                    <a:lnTo>
                      <a:pt x="95577" y="139398"/>
                    </a:lnTo>
                    <a:lnTo>
                      <a:pt x="88643" y="144785"/>
                    </a:lnTo>
                    <a:lnTo>
                      <a:pt x="79798" y="148781"/>
                    </a:lnTo>
                    <a:lnTo>
                      <a:pt x="68396" y="152077"/>
                    </a:lnTo>
                    <a:lnTo>
                      <a:pt x="50088" y="154960"/>
                    </a:lnTo>
                    <a:lnTo>
                      <a:pt x="17563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43453" y="276241"/>
                <a:ext cx="21059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326384">
                    <a:moveTo>
                      <a:pt x="0" y="0"/>
                    </a:moveTo>
                    <a:lnTo>
                      <a:pt x="1" y="14669"/>
                    </a:lnTo>
                    <a:lnTo>
                      <a:pt x="1" y="28580"/>
                    </a:lnTo>
                    <a:lnTo>
                      <a:pt x="5" y="43078"/>
                    </a:lnTo>
                    <a:lnTo>
                      <a:pt x="178" y="58279"/>
                    </a:lnTo>
                    <a:lnTo>
                      <a:pt x="827" y="74104"/>
                    </a:lnTo>
                    <a:lnTo>
                      <a:pt x="2075" y="90424"/>
                    </a:lnTo>
                    <a:lnTo>
                      <a:pt x="3729" y="107114"/>
                    </a:lnTo>
                    <a:lnTo>
                      <a:pt x="5377" y="124071"/>
                    </a:lnTo>
                    <a:lnTo>
                      <a:pt x="6780" y="141215"/>
                    </a:lnTo>
                    <a:lnTo>
                      <a:pt x="7872" y="158489"/>
                    </a:lnTo>
                    <a:lnTo>
                      <a:pt x="8679" y="175851"/>
                    </a:lnTo>
                    <a:lnTo>
                      <a:pt x="9263" y="193265"/>
                    </a:lnTo>
                    <a:lnTo>
                      <a:pt x="9839" y="210384"/>
                    </a:lnTo>
                    <a:lnTo>
                      <a:pt x="10768" y="226579"/>
                    </a:lnTo>
                    <a:lnTo>
                      <a:pt x="12208" y="241582"/>
                    </a:lnTo>
                    <a:lnTo>
                      <a:pt x="14000" y="255584"/>
                    </a:lnTo>
                    <a:lnTo>
                      <a:pt x="15927" y="270740"/>
                    </a:lnTo>
                    <a:lnTo>
                      <a:pt x="18166" y="291733"/>
                    </a:lnTo>
                    <a:lnTo>
                      <a:pt x="21058" y="326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7038168" y="360469"/>
                <a:ext cx="2210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42115">
                    <a:moveTo>
                      <a:pt x="221098" y="0"/>
                    </a:moveTo>
                    <a:lnTo>
                      <a:pt x="209363" y="5800"/>
                    </a:lnTo>
                    <a:lnTo>
                      <a:pt x="198234" y="10725"/>
                    </a:lnTo>
                    <a:lnTo>
                      <a:pt x="186631" y="15227"/>
                    </a:lnTo>
                    <a:lnTo>
                      <a:pt x="174296" y="19448"/>
                    </a:lnTo>
                    <a:lnTo>
                      <a:pt x="160988" y="23462"/>
                    </a:lnTo>
                    <a:lnTo>
                      <a:pt x="146679" y="27319"/>
                    </a:lnTo>
                    <a:lnTo>
                      <a:pt x="131502" y="30898"/>
                    </a:lnTo>
                    <a:lnTo>
                      <a:pt x="115641" y="33925"/>
                    </a:lnTo>
                    <a:lnTo>
                      <a:pt x="99279" y="36294"/>
                    </a:lnTo>
                    <a:lnTo>
                      <a:pt x="82740" y="38058"/>
                    </a:lnTo>
                    <a:lnTo>
                      <a:pt x="64554" y="39516"/>
                    </a:lnTo>
                    <a:lnTo>
                      <a:pt x="39769" y="40795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243637" y="476282"/>
                <a:ext cx="111335" cy="115432"/>
              </a:xfrm>
              <a:custGeom>
                <a:avLst/>
                <a:gdLst/>
                <a:ahLst/>
                <a:cxnLst/>
                <a:rect l="0" t="0" r="0" b="0"/>
                <a:pathLst>
                  <a:path w="111335" h="115432">
                    <a:moveTo>
                      <a:pt x="15630" y="0"/>
                    </a:moveTo>
                    <a:lnTo>
                      <a:pt x="9896" y="8936"/>
                    </a:lnTo>
                    <a:lnTo>
                      <a:pt x="5613" y="18563"/>
                    </a:lnTo>
                    <a:lnTo>
                      <a:pt x="2416" y="29846"/>
                    </a:lnTo>
                    <a:lnTo>
                      <a:pt x="401" y="42340"/>
                    </a:lnTo>
                    <a:lnTo>
                      <a:pt x="0" y="55171"/>
                    </a:lnTo>
                    <a:lnTo>
                      <a:pt x="1316" y="67781"/>
                    </a:lnTo>
                    <a:lnTo>
                      <a:pt x="4312" y="79646"/>
                    </a:lnTo>
                    <a:lnTo>
                      <a:pt x="8984" y="90144"/>
                    </a:lnTo>
                    <a:lnTo>
                      <a:pt x="15163" y="99074"/>
                    </a:lnTo>
                    <a:lnTo>
                      <a:pt x="22562" y="106252"/>
                    </a:lnTo>
                    <a:lnTo>
                      <a:pt x="30892" y="111340"/>
                    </a:lnTo>
                    <a:lnTo>
                      <a:pt x="39898" y="114353"/>
                    </a:lnTo>
                    <a:lnTo>
                      <a:pt x="49383" y="115431"/>
                    </a:lnTo>
                    <a:lnTo>
                      <a:pt x="59203" y="114651"/>
                    </a:lnTo>
                    <a:lnTo>
                      <a:pt x="69242" y="112237"/>
                    </a:lnTo>
                    <a:lnTo>
                      <a:pt x="79102" y="108348"/>
                    </a:lnTo>
                    <a:lnTo>
                      <a:pt x="88117" y="102998"/>
                    </a:lnTo>
                    <a:lnTo>
                      <a:pt x="95985" y="96327"/>
                    </a:lnTo>
                    <a:lnTo>
                      <a:pt x="102419" y="88579"/>
                    </a:lnTo>
                    <a:lnTo>
                      <a:pt x="106993" y="80008"/>
                    </a:lnTo>
                    <a:lnTo>
                      <a:pt x="109663" y="70850"/>
                    </a:lnTo>
                    <a:lnTo>
                      <a:pt x="110845" y="61734"/>
                    </a:lnTo>
                    <a:lnTo>
                      <a:pt x="111334" y="52795"/>
                    </a:lnTo>
                    <a:lnTo>
                      <a:pt x="111175" y="43249"/>
                    </a:lnTo>
                    <a:lnTo>
                      <a:pt x="110386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7427723" y="475718"/>
                <a:ext cx="382296" cy="148960"/>
              </a:xfrm>
              <a:custGeom>
                <a:avLst/>
                <a:gdLst/>
                <a:ahLst/>
                <a:cxnLst/>
                <a:rect l="0" t="0" r="0" b="0"/>
                <a:pathLst>
                  <a:path w="382296" h="148960">
                    <a:moveTo>
                      <a:pt x="0" y="74264"/>
                    </a:moveTo>
                    <a:lnTo>
                      <a:pt x="2934" y="83065"/>
                    </a:lnTo>
                    <a:lnTo>
                      <a:pt x="5716" y="91412"/>
                    </a:lnTo>
                    <a:lnTo>
                      <a:pt x="8598" y="100037"/>
                    </a:lnTo>
                    <a:lnTo>
                      <a:pt x="11002" y="106434"/>
                    </a:lnTo>
                    <a:lnTo>
                      <a:pt x="12168" y="107270"/>
                    </a:lnTo>
                    <a:lnTo>
                      <a:pt x="12397" y="103317"/>
                    </a:lnTo>
                    <a:lnTo>
                      <a:pt x="12189" y="96008"/>
                    </a:lnTo>
                    <a:lnTo>
                      <a:pt x="12018" y="86442"/>
                    </a:lnTo>
                    <a:lnTo>
                      <a:pt x="12333" y="75376"/>
                    </a:lnTo>
                    <a:lnTo>
                      <a:pt x="13325" y="63336"/>
                    </a:lnTo>
                    <a:lnTo>
                      <a:pt x="15460" y="51475"/>
                    </a:lnTo>
                    <a:lnTo>
                      <a:pt x="19549" y="41553"/>
                    </a:lnTo>
                    <a:lnTo>
                      <a:pt x="25847" y="34373"/>
                    </a:lnTo>
                    <a:lnTo>
                      <a:pt x="33821" y="30196"/>
                    </a:lnTo>
                    <a:lnTo>
                      <a:pt x="42467" y="29195"/>
                    </a:lnTo>
                    <a:lnTo>
                      <a:pt x="51123" y="31116"/>
                    </a:lnTo>
                    <a:lnTo>
                      <a:pt x="59354" y="35435"/>
                    </a:lnTo>
                    <a:lnTo>
                      <a:pt x="66794" y="41589"/>
                    </a:lnTo>
                    <a:lnTo>
                      <a:pt x="73355" y="49011"/>
                    </a:lnTo>
                    <a:lnTo>
                      <a:pt x="79445" y="54727"/>
                    </a:lnTo>
                    <a:lnTo>
                      <a:pt x="85029" y="55329"/>
                    </a:lnTo>
                    <a:lnTo>
                      <a:pt x="89454" y="51792"/>
                    </a:lnTo>
                    <a:lnTo>
                      <a:pt x="93070" y="45613"/>
                    </a:lnTo>
                    <a:lnTo>
                      <a:pt x="96499" y="37976"/>
                    </a:lnTo>
                    <a:lnTo>
                      <a:pt x="100313" y="29815"/>
                    </a:lnTo>
                    <a:lnTo>
                      <a:pt x="104762" y="21653"/>
                    </a:lnTo>
                    <a:lnTo>
                      <a:pt x="110013" y="14178"/>
                    </a:lnTo>
                    <a:lnTo>
                      <a:pt x="116273" y="8353"/>
                    </a:lnTo>
                    <a:lnTo>
                      <a:pt x="123547" y="4547"/>
                    </a:lnTo>
                    <a:lnTo>
                      <a:pt x="131529" y="2785"/>
                    </a:lnTo>
                    <a:lnTo>
                      <a:pt x="139723" y="3029"/>
                    </a:lnTo>
                    <a:lnTo>
                      <a:pt x="147823" y="5048"/>
                    </a:lnTo>
                    <a:lnTo>
                      <a:pt x="155716" y="8653"/>
                    </a:lnTo>
                    <a:lnTo>
                      <a:pt x="163397" y="13805"/>
                    </a:lnTo>
                    <a:lnTo>
                      <a:pt x="170890" y="20343"/>
                    </a:lnTo>
                    <a:lnTo>
                      <a:pt x="178074" y="28171"/>
                    </a:lnTo>
                    <a:lnTo>
                      <a:pt x="184680" y="37327"/>
                    </a:lnTo>
                    <a:lnTo>
                      <a:pt x="190607" y="47704"/>
                    </a:lnTo>
                    <a:lnTo>
                      <a:pt x="195910" y="58927"/>
                    </a:lnTo>
                    <a:lnTo>
                      <a:pt x="200708" y="70452"/>
                    </a:lnTo>
                    <a:lnTo>
                      <a:pt x="205135" y="81911"/>
                    </a:lnTo>
                    <a:lnTo>
                      <a:pt x="209804" y="92038"/>
                    </a:lnTo>
                    <a:lnTo>
                      <a:pt x="215546" y="97825"/>
                    </a:lnTo>
                    <a:lnTo>
                      <a:pt x="221981" y="98253"/>
                    </a:lnTo>
                    <a:lnTo>
                      <a:pt x="228323" y="95494"/>
                    </a:lnTo>
                    <a:lnTo>
                      <a:pt x="234897" y="91183"/>
                    </a:lnTo>
                    <a:lnTo>
                      <a:pt x="242474" y="86369"/>
                    </a:lnTo>
                    <a:lnTo>
                      <a:pt x="251397" y="81585"/>
                    </a:lnTo>
                    <a:lnTo>
                      <a:pt x="261775" y="77186"/>
                    </a:lnTo>
                    <a:lnTo>
                      <a:pt x="273696" y="73512"/>
                    </a:lnTo>
                    <a:lnTo>
                      <a:pt x="287030" y="70658"/>
                    </a:lnTo>
                    <a:lnTo>
                      <a:pt x="301199" y="68380"/>
                    </a:lnTo>
                    <a:lnTo>
                      <a:pt x="315312" y="66225"/>
                    </a:lnTo>
                    <a:lnTo>
                      <a:pt x="328864" y="63912"/>
                    </a:lnTo>
                    <a:lnTo>
                      <a:pt x="341570" y="61185"/>
                    </a:lnTo>
                    <a:lnTo>
                      <a:pt x="353185" y="57741"/>
                    </a:lnTo>
                    <a:lnTo>
                      <a:pt x="363682" y="53489"/>
                    </a:lnTo>
                    <a:lnTo>
                      <a:pt x="372560" y="48344"/>
                    </a:lnTo>
                    <a:lnTo>
                      <a:pt x="378796" y="42141"/>
                    </a:lnTo>
                    <a:lnTo>
                      <a:pt x="382055" y="34903"/>
                    </a:lnTo>
                    <a:lnTo>
                      <a:pt x="382295" y="27113"/>
                    </a:lnTo>
                    <a:lnTo>
                      <a:pt x="379423" y="19578"/>
                    </a:lnTo>
                    <a:lnTo>
                      <a:pt x="373713" y="12747"/>
                    </a:lnTo>
                    <a:lnTo>
                      <a:pt x="365678" y="7029"/>
                    </a:lnTo>
                    <a:lnTo>
                      <a:pt x="355869" y="2944"/>
                    </a:lnTo>
                    <a:lnTo>
                      <a:pt x="344766" y="615"/>
                    </a:lnTo>
                    <a:lnTo>
                      <a:pt x="332910" y="0"/>
                    </a:lnTo>
                    <a:lnTo>
                      <a:pt x="320887" y="1093"/>
                    </a:lnTo>
                    <a:lnTo>
                      <a:pt x="309036" y="3717"/>
                    </a:lnTo>
                    <a:lnTo>
                      <a:pt x="297792" y="7746"/>
                    </a:lnTo>
                    <a:lnTo>
                      <a:pt x="287767" y="13191"/>
                    </a:lnTo>
                    <a:lnTo>
                      <a:pt x="279175" y="19929"/>
                    </a:lnTo>
                    <a:lnTo>
                      <a:pt x="272067" y="27893"/>
                    </a:lnTo>
                    <a:lnTo>
                      <a:pt x="266501" y="37140"/>
                    </a:lnTo>
                    <a:lnTo>
                      <a:pt x="262351" y="47579"/>
                    </a:lnTo>
                    <a:lnTo>
                      <a:pt x="259527" y="58843"/>
                    </a:lnTo>
                    <a:lnTo>
                      <a:pt x="258064" y="70396"/>
                    </a:lnTo>
                    <a:lnTo>
                      <a:pt x="257859" y="81900"/>
                    </a:lnTo>
                    <a:lnTo>
                      <a:pt x="258853" y="93064"/>
                    </a:lnTo>
                    <a:lnTo>
                      <a:pt x="261116" y="103561"/>
                    </a:lnTo>
                    <a:lnTo>
                      <a:pt x="264567" y="113281"/>
                    </a:lnTo>
                    <a:lnTo>
                      <a:pt x="269173" y="122131"/>
                    </a:lnTo>
                    <a:lnTo>
                      <a:pt x="275013" y="129936"/>
                    </a:lnTo>
                    <a:lnTo>
                      <a:pt x="282017" y="136699"/>
                    </a:lnTo>
                    <a:lnTo>
                      <a:pt x="289990" y="142242"/>
                    </a:lnTo>
                    <a:lnTo>
                      <a:pt x="298712" y="146144"/>
                    </a:lnTo>
                    <a:lnTo>
                      <a:pt x="307981" y="148323"/>
                    </a:lnTo>
                    <a:lnTo>
                      <a:pt x="317567" y="148959"/>
                    </a:lnTo>
                    <a:lnTo>
                      <a:pt x="328364" y="148270"/>
                    </a:lnTo>
                    <a:lnTo>
                      <a:pt x="343549" y="145078"/>
                    </a:lnTo>
                    <a:lnTo>
                      <a:pt x="368498" y="13743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7872633" y="202541"/>
                <a:ext cx="18345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263214">
                    <a:moveTo>
                      <a:pt x="7816" y="0"/>
                    </a:moveTo>
                    <a:lnTo>
                      <a:pt x="4948" y="8936"/>
                    </a:lnTo>
                    <a:lnTo>
                      <a:pt x="2807" y="18563"/>
                    </a:lnTo>
                    <a:lnTo>
                      <a:pt x="1208" y="29850"/>
                    </a:lnTo>
                    <a:lnTo>
                      <a:pt x="200" y="42518"/>
                    </a:lnTo>
                    <a:lnTo>
                      <a:pt x="0" y="55997"/>
                    </a:lnTo>
                    <a:lnTo>
                      <a:pt x="652" y="69874"/>
                    </a:lnTo>
                    <a:lnTo>
                      <a:pt x="1889" y="84082"/>
                    </a:lnTo>
                    <a:lnTo>
                      <a:pt x="3254" y="98822"/>
                    </a:lnTo>
                    <a:lnTo>
                      <a:pt x="4468" y="114167"/>
                    </a:lnTo>
                    <a:lnTo>
                      <a:pt x="5603" y="129741"/>
                    </a:lnTo>
                    <a:lnTo>
                      <a:pt x="6972" y="144823"/>
                    </a:lnTo>
                    <a:lnTo>
                      <a:pt x="8739" y="159047"/>
                    </a:lnTo>
                    <a:lnTo>
                      <a:pt x="10757" y="172549"/>
                    </a:lnTo>
                    <a:lnTo>
                      <a:pt x="12658" y="185763"/>
                    </a:lnTo>
                    <a:lnTo>
                      <a:pt x="14233" y="198974"/>
                    </a:lnTo>
                    <a:lnTo>
                      <a:pt x="15447" y="211889"/>
                    </a:lnTo>
                    <a:lnTo>
                      <a:pt x="16468" y="225092"/>
                    </a:lnTo>
                    <a:lnTo>
                      <a:pt x="17382" y="240867"/>
                    </a:lnTo>
                    <a:lnTo>
                      <a:pt x="18344" y="2632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7901506" y="64473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35" name="Straight Connector 34"/>
          <p:cNvCxnSpPr/>
          <p:nvPr/>
        </p:nvCxnSpPr>
        <p:spPr>
          <a:xfrm flipH="1">
            <a:off x="2100452" y="2741295"/>
            <a:ext cx="156870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099817" y="4434713"/>
            <a:ext cx="496138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2131362" y="3697740"/>
            <a:ext cx="1295006" cy="631711"/>
            <a:chOff x="2131362" y="3697740"/>
            <a:chExt cx="1295006" cy="631711"/>
          </a:xfrm>
        </p:grpSpPr>
        <p:sp>
          <p:nvSpPr>
            <p:cNvPr id="37" name="Freeform 36"/>
            <p:cNvSpPr/>
            <p:nvPr/>
          </p:nvSpPr>
          <p:spPr>
            <a:xfrm>
              <a:off x="2320875" y="3708268"/>
              <a:ext cx="21058" cy="610654"/>
            </a:xfrm>
            <a:custGeom>
              <a:avLst/>
              <a:gdLst/>
              <a:ahLst/>
              <a:cxnLst/>
              <a:rect l="0" t="0" r="0" b="0"/>
              <a:pathLst>
                <a:path w="21058" h="610654">
                  <a:moveTo>
                    <a:pt x="21057" y="0"/>
                  </a:moveTo>
                  <a:lnTo>
                    <a:pt x="13822" y="27556"/>
                  </a:lnTo>
                  <a:lnTo>
                    <a:pt x="11179" y="83779"/>
                  </a:lnTo>
                  <a:lnTo>
                    <a:pt x="10722" y="135567"/>
                  </a:lnTo>
                  <a:lnTo>
                    <a:pt x="10586" y="193417"/>
                  </a:lnTo>
                  <a:lnTo>
                    <a:pt x="10540" y="254885"/>
                  </a:lnTo>
                  <a:lnTo>
                    <a:pt x="10531" y="312087"/>
                  </a:lnTo>
                  <a:lnTo>
                    <a:pt x="7410" y="368446"/>
                  </a:lnTo>
                  <a:lnTo>
                    <a:pt x="1464" y="424640"/>
                  </a:lnTo>
                  <a:lnTo>
                    <a:pt x="289" y="483139"/>
                  </a:lnTo>
                  <a:lnTo>
                    <a:pt x="86" y="537386"/>
                  </a:lnTo>
                  <a:lnTo>
                    <a:pt x="17" y="58946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31362" y="3982009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368498" y="0"/>
                  </a:moveTo>
                  <a:lnTo>
                    <a:pt x="340942" y="7236"/>
                  </a:lnTo>
                  <a:lnTo>
                    <a:pt x="287839" y="12998"/>
                  </a:lnTo>
                  <a:lnTo>
                    <a:pt x="231682" y="19465"/>
                  </a:lnTo>
                  <a:lnTo>
                    <a:pt x="178736" y="27978"/>
                  </a:lnTo>
                  <a:lnTo>
                    <a:pt x="130038" y="30517"/>
                  </a:lnTo>
                  <a:lnTo>
                    <a:pt x="74015" y="32438"/>
                  </a:lnTo>
                  <a:lnTo>
                    <a:pt x="21336" y="3985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73559" y="3718797"/>
              <a:ext cx="221100" cy="589596"/>
            </a:xfrm>
            <a:custGeom>
              <a:avLst/>
              <a:gdLst/>
              <a:ahLst/>
              <a:cxnLst/>
              <a:rect l="0" t="0" r="0" b="0"/>
              <a:pathLst>
                <a:path w="221100" h="589596">
                  <a:moveTo>
                    <a:pt x="0" y="0"/>
                  </a:moveTo>
                  <a:lnTo>
                    <a:pt x="0" y="44367"/>
                  </a:lnTo>
                  <a:lnTo>
                    <a:pt x="0" y="103092"/>
                  </a:lnTo>
                  <a:lnTo>
                    <a:pt x="0" y="155198"/>
                  </a:lnTo>
                  <a:lnTo>
                    <a:pt x="1170" y="217430"/>
                  </a:lnTo>
                  <a:lnTo>
                    <a:pt x="7236" y="267065"/>
                  </a:lnTo>
                  <a:lnTo>
                    <a:pt x="9878" y="325758"/>
                  </a:lnTo>
                  <a:lnTo>
                    <a:pt x="3207" y="389255"/>
                  </a:lnTo>
                  <a:lnTo>
                    <a:pt x="3753" y="439711"/>
                  </a:lnTo>
                  <a:lnTo>
                    <a:pt x="9190" y="494998"/>
                  </a:lnTo>
                  <a:lnTo>
                    <a:pt x="9094" y="545650"/>
                  </a:lnTo>
                  <a:lnTo>
                    <a:pt x="7233" y="546260"/>
                  </a:lnTo>
                  <a:lnTo>
                    <a:pt x="4822" y="543158"/>
                  </a:lnTo>
                  <a:lnTo>
                    <a:pt x="1429" y="516435"/>
                  </a:lnTo>
                  <a:lnTo>
                    <a:pt x="7518" y="464313"/>
                  </a:lnTo>
                  <a:lnTo>
                    <a:pt x="11976" y="419374"/>
                  </a:lnTo>
                  <a:lnTo>
                    <a:pt x="39720" y="362444"/>
                  </a:lnTo>
                  <a:lnTo>
                    <a:pt x="65581" y="333298"/>
                  </a:lnTo>
                  <a:lnTo>
                    <a:pt x="75306" y="328654"/>
                  </a:lnTo>
                  <a:lnTo>
                    <a:pt x="95471" y="326612"/>
                  </a:lnTo>
                  <a:lnTo>
                    <a:pt x="126554" y="337629"/>
                  </a:lnTo>
                  <a:lnTo>
                    <a:pt x="152401" y="361301"/>
                  </a:lnTo>
                  <a:lnTo>
                    <a:pt x="180914" y="414170"/>
                  </a:lnTo>
                  <a:lnTo>
                    <a:pt x="201852" y="461877"/>
                  </a:lnTo>
                  <a:lnTo>
                    <a:pt x="210018" y="513501"/>
                  </a:lnTo>
                  <a:lnTo>
                    <a:pt x="218563" y="562519"/>
                  </a:lnTo>
                  <a:lnTo>
                    <a:pt x="221099" y="5895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5868" y="4059874"/>
              <a:ext cx="255174" cy="264252"/>
            </a:xfrm>
            <a:custGeom>
              <a:avLst/>
              <a:gdLst/>
              <a:ahLst/>
              <a:cxnLst/>
              <a:rect l="0" t="0" r="0" b="0"/>
              <a:pathLst>
                <a:path w="255174" h="264252">
                  <a:moveTo>
                    <a:pt x="149888" y="153762"/>
                  </a:moveTo>
                  <a:lnTo>
                    <a:pt x="158221" y="116284"/>
                  </a:lnTo>
                  <a:lnTo>
                    <a:pt x="159983" y="64860"/>
                  </a:lnTo>
                  <a:lnTo>
                    <a:pt x="153985" y="43670"/>
                  </a:lnTo>
                  <a:lnTo>
                    <a:pt x="131070" y="11003"/>
                  </a:lnTo>
                  <a:lnTo>
                    <a:pt x="111499" y="2576"/>
                  </a:lnTo>
                  <a:lnTo>
                    <a:pt x="88372" y="0"/>
                  </a:lnTo>
                  <a:lnTo>
                    <a:pt x="66396" y="2755"/>
                  </a:lnTo>
                  <a:lnTo>
                    <a:pt x="44930" y="17237"/>
                  </a:lnTo>
                  <a:lnTo>
                    <a:pt x="26031" y="38102"/>
                  </a:lnTo>
                  <a:lnTo>
                    <a:pt x="231" y="90611"/>
                  </a:lnTo>
                  <a:lnTo>
                    <a:pt x="0" y="138950"/>
                  </a:lnTo>
                  <a:lnTo>
                    <a:pt x="11573" y="194120"/>
                  </a:lnTo>
                  <a:lnTo>
                    <a:pt x="35176" y="242626"/>
                  </a:lnTo>
                  <a:lnTo>
                    <a:pt x="41828" y="251609"/>
                  </a:lnTo>
                  <a:lnTo>
                    <a:pt x="50942" y="257598"/>
                  </a:lnTo>
                  <a:lnTo>
                    <a:pt x="73546" y="264251"/>
                  </a:lnTo>
                  <a:lnTo>
                    <a:pt x="83786" y="263686"/>
                  </a:lnTo>
                  <a:lnTo>
                    <a:pt x="101402" y="256819"/>
                  </a:lnTo>
                  <a:lnTo>
                    <a:pt x="124473" y="234210"/>
                  </a:lnTo>
                  <a:lnTo>
                    <a:pt x="157185" y="184849"/>
                  </a:lnTo>
                  <a:lnTo>
                    <a:pt x="164829" y="162899"/>
                  </a:lnTo>
                  <a:lnTo>
                    <a:pt x="169737" y="110679"/>
                  </a:lnTo>
                  <a:lnTo>
                    <a:pt x="170140" y="96964"/>
                  </a:lnTo>
                  <a:lnTo>
                    <a:pt x="171578" y="92500"/>
                  </a:lnTo>
                  <a:lnTo>
                    <a:pt x="173707" y="94204"/>
                  </a:lnTo>
                  <a:lnTo>
                    <a:pt x="188856" y="149038"/>
                  </a:lnTo>
                  <a:lnTo>
                    <a:pt x="205722" y="194943"/>
                  </a:lnTo>
                  <a:lnTo>
                    <a:pt x="211677" y="205782"/>
                  </a:lnTo>
                  <a:lnTo>
                    <a:pt x="227653" y="220946"/>
                  </a:lnTo>
                  <a:lnTo>
                    <a:pt x="255173" y="237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31269" y="3697740"/>
              <a:ext cx="37172" cy="631711"/>
            </a:xfrm>
            <a:custGeom>
              <a:avLst/>
              <a:gdLst/>
              <a:ahLst/>
              <a:cxnLst/>
              <a:rect l="0" t="0" r="0" b="0"/>
              <a:pathLst>
                <a:path w="37172" h="631711">
                  <a:moveTo>
                    <a:pt x="26642" y="0"/>
                  </a:moveTo>
                  <a:lnTo>
                    <a:pt x="19407" y="28726"/>
                  </a:lnTo>
                  <a:lnTo>
                    <a:pt x="13645" y="92112"/>
                  </a:lnTo>
                  <a:lnTo>
                    <a:pt x="7973" y="139206"/>
                  </a:lnTo>
                  <a:lnTo>
                    <a:pt x="6057" y="201932"/>
                  </a:lnTo>
                  <a:lnTo>
                    <a:pt x="5725" y="250774"/>
                  </a:lnTo>
                  <a:lnTo>
                    <a:pt x="5627" y="307880"/>
                  </a:lnTo>
                  <a:lnTo>
                    <a:pt x="5598" y="358076"/>
                  </a:lnTo>
                  <a:lnTo>
                    <a:pt x="0" y="408173"/>
                  </a:lnTo>
                  <a:lnTo>
                    <a:pt x="2111" y="460062"/>
                  </a:lnTo>
                  <a:lnTo>
                    <a:pt x="6069" y="520421"/>
                  </a:lnTo>
                  <a:lnTo>
                    <a:pt x="16903" y="573592"/>
                  </a:lnTo>
                  <a:lnTo>
                    <a:pt x="26876" y="610200"/>
                  </a:lnTo>
                  <a:lnTo>
                    <a:pt x="37171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68399" y="3950423"/>
              <a:ext cx="357969" cy="63172"/>
            </a:xfrm>
            <a:custGeom>
              <a:avLst/>
              <a:gdLst/>
              <a:ahLst/>
              <a:cxnLst/>
              <a:rect l="0" t="0" r="0" b="0"/>
              <a:pathLst>
                <a:path w="357969" h="63172">
                  <a:moveTo>
                    <a:pt x="357968" y="0"/>
                  </a:moveTo>
                  <a:lnTo>
                    <a:pt x="309038" y="11453"/>
                  </a:lnTo>
                  <a:lnTo>
                    <a:pt x="261192" y="21331"/>
                  </a:lnTo>
                  <a:lnTo>
                    <a:pt x="198212" y="29560"/>
                  </a:lnTo>
                  <a:lnTo>
                    <a:pt x="138016" y="42772"/>
                  </a:lnTo>
                  <a:lnTo>
                    <a:pt x="78215" y="56282"/>
                  </a:lnTo>
                  <a:lnTo>
                    <a:pt x="20302" y="618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3605403" y="3657600"/>
            <a:ext cx="0" cy="15621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3994906" y="3887253"/>
            <a:ext cx="427241" cy="431669"/>
            <a:chOff x="3994906" y="3887253"/>
            <a:chExt cx="427241" cy="431669"/>
          </a:xfrm>
        </p:grpSpPr>
        <p:sp>
          <p:nvSpPr>
            <p:cNvPr id="45" name="Freeform 44"/>
            <p:cNvSpPr/>
            <p:nvPr/>
          </p:nvSpPr>
          <p:spPr>
            <a:xfrm>
              <a:off x="3994906" y="403465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6403" y="53027"/>
                  </a:lnTo>
                  <a:lnTo>
                    <a:pt x="2435" y="110473"/>
                  </a:lnTo>
                  <a:lnTo>
                    <a:pt x="8583" y="168094"/>
                  </a:lnTo>
                  <a:lnTo>
                    <a:pt x="10145" y="23012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05435" y="3887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52834" y="3996526"/>
              <a:ext cx="269313" cy="317801"/>
            </a:xfrm>
            <a:custGeom>
              <a:avLst/>
              <a:gdLst/>
              <a:ahLst/>
              <a:cxnLst/>
              <a:rect l="0" t="0" r="0" b="0"/>
              <a:pathLst>
                <a:path w="269313" h="317801">
                  <a:moveTo>
                    <a:pt x="200041" y="48654"/>
                  </a:moveTo>
                  <a:lnTo>
                    <a:pt x="194452" y="31887"/>
                  </a:lnTo>
                  <a:lnTo>
                    <a:pt x="182349" y="17415"/>
                  </a:lnTo>
                  <a:lnTo>
                    <a:pt x="174209" y="10281"/>
                  </a:lnTo>
                  <a:lnTo>
                    <a:pt x="152685" y="2353"/>
                  </a:lnTo>
                  <a:lnTo>
                    <a:pt x="128691" y="0"/>
                  </a:lnTo>
                  <a:lnTo>
                    <a:pt x="106329" y="2853"/>
                  </a:lnTo>
                  <a:lnTo>
                    <a:pt x="52780" y="28960"/>
                  </a:lnTo>
                  <a:lnTo>
                    <a:pt x="33986" y="43411"/>
                  </a:lnTo>
                  <a:lnTo>
                    <a:pt x="16829" y="71277"/>
                  </a:lnTo>
                  <a:lnTo>
                    <a:pt x="8259" y="91464"/>
                  </a:lnTo>
                  <a:lnTo>
                    <a:pt x="7846" y="101761"/>
                  </a:lnTo>
                  <a:lnTo>
                    <a:pt x="13626" y="122560"/>
                  </a:lnTo>
                  <a:lnTo>
                    <a:pt x="30033" y="148411"/>
                  </a:lnTo>
                  <a:lnTo>
                    <a:pt x="46103" y="160451"/>
                  </a:lnTo>
                  <a:lnTo>
                    <a:pt x="85016" y="177712"/>
                  </a:lnTo>
                  <a:lnTo>
                    <a:pt x="136073" y="185151"/>
                  </a:lnTo>
                  <a:lnTo>
                    <a:pt x="195031" y="196673"/>
                  </a:lnTo>
                  <a:lnTo>
                    <a:pt x="217702" y="204517"/>
                  </a:lnTo>
                  <a:lnTo>
                    <a:pt x="235576" y="215803"/>
                  </a:lnTo>
                  <a:lnTo>
                    <a:pt x="258794" y="240899"/>
                  </a:lnTo>
                  <a:lnTo>
                    <a:pt x="267098" y="263558"/>
                  </a:lnTo>
                  <a:lnTo>
                    <a:pt x="269312" y="276151"/>
                  </a:lnTo>
                  <a:lnTo>
                    <a:pt x="267279" y="286886"/>
                  </a:lnTo>
                  <a:lnTo>
                    <a:pt x="255661" y="305054"/>
                  </a:lnTo>
                  <a:lnTo>
                    <a:pt x="232560" y="314688"/>
                  </a:lnTo>
                  <a:lnTo>
                    <a:pt x="205136" y="317800"/>
                  </a:lnTo>
                  <a:lnTo>
                    <a:pt x="142480" y="307290"/>
                  </a:lnTo>
                  <a:lnTo>
                    <a:pt x="81847" y="287549"/>
                  </a:lnTo>
                  <a:lnTo>
                    <a:pt x="18404" y="264861"/>
                  </a:lnTo>
                  <a:lnTo>
                    <a:pt x="0" y="259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 flipH="1" flipV="1">
            <a:off x="4483100" y="3683000"/>
            <a:ext cx="415035" cy="73723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5101991" y="3697740"/>
            <a:ext cx="1735611" cy="634776"/>
            <a:chOff x="5101991" y="3697740"/>
            <a:chExt cx="1735611" cy="634776"/>
          </a:xfrm>
        </p:grpSpPr>
        <p:sp>
          <p:nvSpPr>
            <p:cNvPr id="50" name="Freeform 49"/>
            <p:cNvSpPr/>
            <p:nvPr/>
          </p:nvSpPr>
          <p:spPr>
            <a:xfrm>
              <a:off x="5101991" y="3946511"/>
              <a:ext cx="208979" cy="386005"/>
            </a:xfrm>
            <a:custGeom>
              <a:avLst/>
              <a:gdLst/>
              <a:ahLst/>
              <a:cxnLst/>
              <a:rect l="0" t="0" r="0" b="0"/>
              <a:pathLst>
                <a:path w="208979" h="386005">
                  <a:moveTo>
                    <a:pt x="156335" y="24969"/>
                  </a:moveTo>
                  <a:lnTo>
                    <a:pt x="138354" y="9328"/>
                  </a:lnTo>
                  <a:lnTo>
                    <a:pt x="121438" y="1250"/>
                  </a:lnTo>
                  <a:lnTo>
                    <a:pt x="102221" y="0"/>
                  </a:lnTo>
                  <a:lnTo>
                    <a:pt x="83151" y="4513"/>
                  </a:lnTo>
                  <a:lnTo>
                    <a:pt x="51845" y="26475"/>
                  </a:lnTo>
                  <a:lnTo>
                    <a:pt x="44561" y="32992"/>
                  </a:lnTo>
                  <a:lnTo>
                    <a:pt x="28720" y="64521"/>
                  </a:lnTo>
                  <a:lnTo>
                    <a:pt x="9231" y="122508"/>
                  </a:lnTo>
                  <a:lnTo>
                    <a:pt x="545" y="182016"/>
                  </a:lnTo>
                  <a:lnTo>
                    <a:pt x="0" y="241691"/>
                  </a:lnTo>
                  <a:lnTo>
                    <a:pt x="9944" y="295419"/>
                  </a:lnTo>
                  <a:lnTo>
                    <a:pt x="22883" y="329321"/>
                  </a:lnTo>
                  <a:lnTo>
                    <a:pt x="36192" y="349750"/>
                  </a:lnTo>
                  <a:lnTo>
                    <a:pt x="63415" y="373235"/>
                  </a:lnTo>
                  <a:lnTo>
                    <a:pt x="83452" y="383695"/>
                  </a:lnTo>
                  <a:lnTo>
                    <a:pt x="104055" y="386004"/>
                  </a:lnTo>
                  <a:lnTo>
                    <a:pt x="124911" y="381961"/>
                  </a:lnTo>
                  <a:lnTo>
                    <a:pt x="155213" y="366531"/>
                  </a:lnTo>
                  <a:lnTo>
                    <a:pt x="208978" y="330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65534" y="3992537"/>
              <a:ext cx="258974" cy="332837"/>
            </a:xfrm>
            <a:custGeom>
              <a:avLst/>
              <a:gdLst/>
              <a:ahLst/>
              <a:cxnLst/>
              <a:rect l="0" t="0" r="0" b="0"/>
              <a:pathLst>
                <a:path w="258974" h="332837">
                  <a:moveTo>
                    <a:pt x="134948" y="52643"/>
                  </a:moveTo>
                  <a:lnTo>
                    <a:pt x="118180" y="47054"/>
                  </a:lnTo>
                  <a:lnTo>
                    <a:pt x="100589" y="47429"/>
                  </a:lnTo>
                  <a:lnTo>
                    <a:pt x="81073" y="52665"/>
                  </a:lnTo>
                  <a:lnTo>
                    <a:pt x="60700" y="62791"/>
                  </a:lnTo>
                  <a:lnTo>
                    <a:pt x="43067" y="81330"/>
                  </a:lnTo>
                  <a:lnTo>
                    <a:pt x="7815" y="131593"/>
                  </a:lnTo>
                  <a:lnTo>
                    <a:pt x="0" y="188817"/>
                  </a:lnTo>
                  <a:lnTo>
                    <a:pt x="1767" y="228301"/>
                  </a:lnTo>
                  <a:lnTo>
                    <a:pt x="12844" y="273084"/>
                  </a:lnTo>
                  <a:lnTo>
                    <a:pt x="25697" y="291386"/>
                  </a:lnTo>
                  <a:lnTo>
                    <a:pt x="62544" y="322200"/>
                  </a:lnTo>
                  <a:lnTo>
                    <a:pt x="86001" y="330373"/>
                  </a:lnTo>
                  <a:lnTo>
                    <a:pt x="110854" y="332836"/>
                  </a:lnTo>
                  <a:lnTo>
                    <a:pt x="133598" y="330031"/>
                  </a:lnTo>
                  <a:lnTo>
                    <a:pt x="166133" y="316286"/>
                  </a:lnTo>
                  <a:lnTo>
                    <a:pt x="198000" y="291806"/>
                  </a:lnTo>
                  <a:lnTo>
                    <a:pt x="230634" y="244857"/>
                  </a:lnTo>
                  <a:lnTo>
                    <a:pt x="253469" y="189869"/>
                  </a:lnTo>
                  <a:lnTo>
                    <a:pt x="258973" y="146855"/>
                  </a:lnTo>
                  <a:lnTo>
                    <a:pt x="252426" y="96729"/>
                  </a:lnTo>
                  <a:lnTo>
                    <a:pt x="242026" y="64925"/>
                  </a:lnTo>
                  <a:lnTo>
                    <a:pt x="211468" y="25260"/>
                  </a:lnTo>
                  <a:lnTo>
                    <a:pt x="185307" y="3715"/>
                  </a:lnTo>
                  <a:lnTo>
                    <a:pt x="175539" y="137"/>
                  </a:lnTo>
                  <a:lnTo>
                    <a:pt x="1349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32109" y="4015790"/>
              <a:ext cx="191602" cy="269733"/>
            </a:xfrm>
            <a:custGeom>
              <a:avLst/>
              <a:gdLst/>
              <a:ahLst/>
              <a:cxnLst/>
              <a:rect l="0" t="0" r="0" b="0"/>
              <a:pathLst>
                <a:path w="191602" h="269733">
                  <a:moveTo>
                    <a:pt x="157927" y="8333"/>
                  </a:moveTo>
                  <a:lnTo>
                    <a:pt x="120449" y="0"/>
                  </a:lnTo>
                  <a:lnTo>
                    <a:pt x="96816" y="1120"/>
                  </a:lnTo>
                  <a:lnTo>
                    <a:pt x="53049" y="20903"/>
                  </a:lnTo>
                  <a:lnTo>
                    <a:pt x="34106" y="34977"/>
                  </a:lnTo>
                  <a:lnTo>
                    <a:pt x="21787" y="52930"/>
                  </a:lnTo>
                  <a:lnTo>
                    <a:pt x="20373" y="61461"/>
                  </a:lnTo>
                  <a:lnTo>
                    <a:pt x="21771" y="69488"/>
                  </a:lnTo>
                  <a:lnTo>
                    <a:pt x="25042" y="77179"/>
                  </a:lnTo>
                  <a:lnTo>
                    <a:pt x="38036" y="88844"/>
                  </a:lnTo>
                  <a:lnTo>
                    <a:pt x="95322" y="116411"/>
                  </a:lnTo>
                  <a:lnTo>
                    <a:pt x="146524" y="155977"/>
                  </a:lnTo>
                  <a:lnTo>
                    <a:pt x="181209" y="192029"/>
                  </a:lnTo>
                  <a:lnTo>
                    <a:pt x="190891" y="210469"/>
                  </a:lnTo>
                  <a:lnTo>
                    <a:pt x="191601" y="220299"/>
                  </a:lnTo>
                  <a:lnTo>
                    <a:pt x="186151" y="240580"/>
                  </a:lnTo>
                  <a:lnTo>
                    <a:pt x="172811" y="255053"/>
                  </a:lnTo>
                  <a:lnTo>
                    <a:pt x="164340" y="260551"/>
                  </a:lnTo>
                  <a:lnTo>
                    <a:pt x="124472" y="268288"/>
                  </a:lnTo>
                  <a:lnTo>
                    <a:pt x="68174" y="269732"/>
                  </a:lnTo>
                  <a:lnTo>
                    <a:pt x="25164" y="263085"/>
                  </a:lnTo>
                  <a:lnTo>
                    <a:pt x="0" y="261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07318" y="3697740"/>
              <a:ext cx="30118" cy="568540"/>
            </a:xfrm>
            <a:custGeom>
              <a:avLst/>
              <a:gdLst/>
              <a:ahLst/>
              <a:cxnLst/>
              <a:rect l="0" t="0" r="0" b="0"/>
              <a:pathLst>
                <a:path w="30118" h="568540">
                  <a:moveTo>
                    <a:pt x="30117" y="0"/>
                  </a:moveTo>
                  <a:lnTo>
                    <a:pt x="15463" y="55141"/>
                  </a:lnTo>
                  <a:lnTo>
                    <a:pt x="10957" y="114734"/>
                  </a:lnTo>
                  <a:lnTo>
                    <a:pt x="9903" y="160567"/>
                  </a:lnTo>
                  <a:lnTo>
                    <a:pt x="6190" y="223050"/>
                  </a:lnTo>
                  <a:lnTo>
                    <a:pt x="45" y="286085"/>
                  </a:lnTo>
                  <a:lnTo>
                    <a:pt x="0" y="343596"/>
                  </a:lnTo>
                  <a:lnTo>
                    <a:pt x="6924" y="400016"/>
                  </a:lnTo>
                  <a:lnTo>
                    <a:pt x="8638" y="461811"/>
                  </a:lnTo>
                  <a:lnTo>
                    <a:pt x="8977" y="520767"/>
                  </a:lnTo>
                  <a:lnTo>
                    <a:pt x="906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47922" y="3876724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29128" y="14654"/>
                  </a:lnTo>
                  <a:lnTo>
                    <a:pt x="175125" y="24749"/>
                  </a:lnTo>
                  <a:lnTo>
                    <a:pt x="120259" y="35149"/>
                  </a:lnTo>
                  <a:lnTo>
                    <a:pt x="66958" y="40050"/>
                  </a:lnTo>
                  <a:lnTo>
                    <a:pt x="11244" y="501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91536" y="4076765"/>
              <a:ext cx="145942" cy="233146"/>
            </a:xfrm>
            <a:custGeom>
              <a:avLst/>
              <a:gdLst/>
              <a:ahLst/>
              <a:cxnLst/>
              <a:rect l="0" t="0" r="0" b="0"/>
              <a:pathLst>
                <a:path w="145942" h="233146">
                  <a:moveTo>
                    <a:pt x="9070" y="42114"/>
                  </a:moveTo>
                  <a:lnTo>
                    <a:pt x="5" y="100731"/>
                  </a:lnTo>
                  <a:lnTo>
                    <a:pt x="0" y="160971"/>
                  </a:lnTo>
                  <a:lnTo>
                    <a:pt x="8202" y="196654"/>
                  </a:lnTo>
                  <a:lnTo>
                    <a:pt x="18823" y="214524"/>
                  </a:lnTo>
                  <a:lnTo>
                    <a:pt x="34462" y="227145"/>
                  </a:lnTo>
                  <a:lnTo>
                    <a:pt x="43545" y="232149"/>
                  </a:lnTo>
                  <a:lnTo>
                    <a:pt x="53111" y="233145"/>
                  </a:lnTo>
                  <a:lnTo>
                    <a:pt x="73097" y="228013"/>
                  </a:lnTo>
                  <a:lnTo>
                    <a:pt x="90559" y="214813"/>
                  </a:lnTo>
                  <a:lnTo>
                    <a:pt x="104949" y="197248"/>
                  </a:lnTo>
                  <a:lnTo>
                    <a:pt x="131384" y="135456"/>
                  </a:lnTo>
                  <a:lnTo>
                    <a:pt x="142719" y="83256"/>
                  </a:lnTo>
                  <a:lnTo>
                    <a:pt x="145304" y="27884"/>
                  </a:lnTo>
                  <a:lnTo>
                    <a:pt x="1459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00647" y="4077095"/>
              <a:ext cx="242157" cy="199713"/>
            </a:xfrm>
            <a:custGeom>
              <a:avLst/>
              <a:gdLst/>
              <a:ahLst/>
              <a:cxnLst/>
              <a:rect l="0" t="0" r="0" b="0"/>
              <a:pathLst>
                <a:path w="242157" h="199713">
                  <a:moveTo>
                    <a:pt x="0" y="126012"/>
                  </a:moveTo>
                  <a:lnTo>
                    <a:pt x="5590" y="188105"/>
                  </a:lnTo>
                  <a:lnTo>
                    <a:pt x="6066" y="191974"/>
                  </a:lnTo>
                  <a:lnTo>
                    <a:pt x="5214" y="191043"/>
                  </a:lnTo>
                  <a:lnTo>
                    <a:pt x="3476" y="186914"/>
                  </a:lnTo>
                  <a:lnTo>
                    <a:pt x="458" y="125598"/>
                  </a:lnTo>
                  <a:lnTo>
                    <a:pt x="5680" y="75368"/>
                  </a:lnTo>
                  <a:lnTo>
                    <a:pt x="19146" y="32820"/>
                  </a:lnTo>
                  <a:lnTo>
                    <a:pt x="30347" y="15963"/>
                  </a:lnTo>
                  <a:lnTo>
                    <a:pt x="37779" y="11702"/>
                  </a:lnTo>
                  <a:lnTo>
                    <a:pt x="55395" y="10087"/>
                  </a:lnTo>
                  <a:lnTo>
                    <a:pt x="71803" y="16388"/>
                  </a:lnTo>
                  <a:lnTo>
                    <a:pt x="79455" y="21344"/>
                  </a:lnTo>
                  <a:lnTo>
                    <a:pt x="91076" y="36209"/>
                  </a:lnTo>
                  <a:lnTo>
                    <a:pt x="108068" y="74348"/>
                  </a:lnTo>
                  <a:lnTo>
                    <a:pt x="114284" y="114724"/>
                  </a:lnTo>
                  <a:lnTo>
                    <a:pt x="115360" y="97841"/>
                  </a:lnTo>
                  <a:lnTo>
                    <a:pt x="118019" y="63203"/>
                  </a:lnTo>
                  <a:lnTo>
                    <a:pt x="132585" y="25644"/>
                  </a:lnTo>
                  <a:lnTo>
                    <a:pt x="145104" y="6925"/>
                  </a:lnTo>
                  <a:lnTo>
                    <a:pt x="152888" y="2167"/>
                  </a:lnTo>
                  <a:lnTo>
                    <a:pt x="170896" y="0"/>
                  </a:lnTo>
                  <a:lnTo>
                    <a:pt x="178272" y="3400"/>
                  </a:lnTo>
                  <a:lnTo>
                    <a:pt x="189586" y="16535"/>
                  </a:lnTo>
                  <a:lnTo>
                    <a:pt x="213778" y="73926"/>
                  </a:lnTo>
                  <a:lnTo>
                    <a:pt x="226889" y="123999"/>
                  </a:lnTo>
                  <a:lnTo>
                    <a:pt x="236592" y="187300"/>
                  </a:lnTo>
                  <a:lnTo>
                    <a:pt x="239684" y="196925"/>
                  </a:lnTo>
                  <a:lnTo>
                    <a:pt x="242156" y="199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63859" y="4074701"/>
              <a:ext cx="273743" cy="241125"/>
            </a:xfrm>
            <a:custGeom>
              <a:avLst/>
              <a:gdLst/>
              <a:ahLst/>
              <a:cxnLst/>
              <a:rect l="0" t="0" r="0" b="0"/>
              <a:pathLst>
                <a:path w="273743" h="241125">
                  <a:moveTo>
                    <a:pt x="0" y="149463"/>
                  </a:moveTo>
                  <a:lnTo>
                    <a:pt x="17981" y="133822"/>
                  </a:lnTo>
                  <a:lnTo>
                    <a:pt x="60354" y="118254"/>
                  </a:lnTo>
                  <a:lnTo>
                    <a:pt x="113178" y="103914"/>
                  </a:lnTo>
                  <a:lnTo>
                    <a:pt x="156237" y="88647"/>
                  </a:lnTo>
                  <a:lnTo>
                    <a:pt x="173164" y="77200"/>
                  </a:lnTo>
                  <a:lnTo>
                    <a:pt x="185367" y="61194"/>
                  </a:lnTo>
                  <a:lnTo>
                    <a:pt x="190258" y="52013"/>
                  </a:lnTo>
                  <a:lnTo>
                    <a:pt x="192574" y="32452"/>
                  </a:lnTo>
                  <a:lnTo>
                    <a:pt x="191554" y="22323"/>
                  </a:lnTo>
                  <a:lnTo>
                    <a:pt x="187364" y="14400"/>
                  </a:lnTo>
                  <a:lnTo>
                    <a:pt x="173351" y="2478"/>
                  </a:lnTo>
                  <a:lnTo>
                    <a:pt x="164700" y="0"/>
                  </a:lnTo>
                  <a:lnTo>
                    <a:pt x="145730" y="367"/>
                  </a:lnTo>
                  <a:lnTo>
                    <a:pt x="115319" y="12740"/>
                  </a:lnTo>
                  <a:lnTo>
                    <a:pt x="84082" y="31224"/>
                  </a:lnTo>
                  <a:lnTo>
                    <a:pt x="69345" y="47779"/>
                  </a:lnTo>
                  <a:lnTo>
                    <a:pt x="50353" y="87003"/>
                  </a:lnTo>
                  <a:lnTo>
                    <a:pt x="48895" y="110785"/>
                  </a:lnTo>
                  <a:lnTo>
                    <a:pt x="60555" y="169586"/>
                  </a:lnTo>
                  <a:lnTo>
                    <a:pt x="71625" y="200659"/>
                  </a:lnTo>
                  <a:lnTo>
                    <a:pt x="82916" y="217450"/>
                  </a:lnTo>
                  <a:lnTo>
                    <a:pt x="98853" y="229593"/>
                  </a:lnTo>
                  <a:lnTo>
                    <a:pt x="118804" y="237719"/>
                  </a:lnTo>
                  <a:lnTo>
                    <a:pt x="156344" y="241124"/>
                  </a:lnTo>
                  <a:lnTo>
                    <a:pt x="210950" y="235506"/>
                  </a:lnTo>
                  <a:lnTo>
                    <a:pt x="246557" y="231109"/>
                  </a:lnTo>
                  <a:lnTo>
                    <a:pt x="273742" y="223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9" name="Straight Connector 58"/>
          <p:cNvCxnSpPr/>
          <p:nvPr/>
        </p:nvCxnSpPr>
        <p:spPr>
          <a:xfrm>
            <a:off x="5353050" y="4434713"/>
            <a:ext cx="315848" cy="62115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115430" y="4453890"/>
            <a:ext cx="547498" cy="127406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5565917" y="4509689"/>
            <a:ext cx="1103228" cy="862083"/>
            <a:chOff x="5565917" y="4509689"/>
            <a:chExt cx="1103228" cy="862083"/>
          </a:xfrm>
        </p:grpSpPr>
        <p:sp>
          <p:nvSpPr>
            <p:cNvPr id="61" name="Freeform 60"/>
            <p:cNvSpPr/>
            <p:nvPr/>
          </p:nvSpPr>
          <p:spPr>
            <a:xfrm>
              <a:off x="5565917" y="4523862"/>
              <a:ext cx="204725" cy="342542"/>
            </a:xfrm>
            <a:custGeom>
              <a:avLst/>
              <a:gdLst/>
              <a:ahLst/>
              <a:cxnLst/>
              <a:rect l="0" t="0" r="0" b="0"/>
              <a:pathLst>
                <a:path w="204725" h="342542">
                  <a:moveTo>
                    <a:pt x="155663" y="184613"/>
                  </a:moveTo>
                  <a:lnTo>
                    <a:pt x="184344" y="130738"/>
                  </a:lnTo>
                  <a:lnTo>
                    <a:pt x="200166" y="98850"/>
                  </a:lnTo>
                  <a:lnTo>
                    <a:pt x="204724" y="61456"/>
                  </a:lnTo>
                  <a:lnTo>
                    <a:pt x="201644" y="38630"/>
                  </a:lnTo>
                  <a:lnTo>
                    <a:pt x="193257" y="19906"/>
                  </a:lnTo>
                  <a:lnTo>
                    <a:pt x="187744" y="11637"/>
                  </a:lnTo>
                  <a:lnTo>
                    <a:pt x="179390" y="6125"/>
                  </a:lnTo>
                  <a:lnTo>
                    <a:pt x="157630" y="0"/>
                  </a:lnTo>
                  <a:lnTo>
                    <a:pt x="135480" y="3517"/>
                  </a:lnTo>
                  <a:lnTo>
                    <a:pt x="106399" y="18651"/>
                  </a:lnTo>
                  <a:lnTo>
                    <a:pt x="47000" y="72407"/>
                  </a:lnTo>
                  <a:lnTo>
                    <a:pt x="27020" y="94565"/>
                  </a:lnTo>
                  <a:lnTo>
                    <a:pt x="5376" y="143119"/>
                  </a:lnTo>
                  <a:lnTo>
                    <a:pt x="0" y="179858"/>
                  </a:lnTo>
                  <a:lnTo>
                    <a:pt x="2755" y="189632"/>
                  </a:lnTo>
                  <a:lnTo>
                    <a:pt x="8100" y="197318"/>
                  </a:lnTo>
                  <a:lnTo>
                    <a:pt x="15174" y="203611"/>
                  </a:lnTo>
                  <a:lnTo>
                    <a:pt x="35512" y="210604"/>
                  </a:lnTo>
                  <a:lnTo>
                    <a:pt x="47486" y="212469"/>
                  </a:lnTo>
                  <a:lnTo>
                    <a:pt x="70150" y="208302"/>
                  </a:lnTo>
                  <a:lnTo>
                    <a:pt x="99520" y="192802"/>
                  </a:lnTo>
                  <a:lnTo>
                    <a:pt x="151949" y="145872"/>
                  </a:lnTo>
                  <a:lnTo>
                    <a:pt x="153187" y="143578"/>
                  </a:lnTo>
                  <a:lnTo>
                    <a:pt x="145204" y="147268"/>
                  </a:lnTo>
                  <a:lnTo>
                    <a:pt x="119889" y="169871"/>
                  </a:lnTo>
                  <a:lnTo>
                    <a:pt x="95477" y="206917"/>
                  </a:lnTo>
                  <a:lnTo>
                    <a:pt x="79043" y="253620"/>
                  </a:lnTo>
                  <a:lnTo>
                    <a:pt x="72437" y="315551"/>
                  </a:lnTo>
                  <a:lnTo>
                    <a:pt x="71435" y="342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37477" y="4509689"/>
              <a:ext cx="252684" cy="167202"/>
            </a:xfrm>
            <a:custGeom>
              <a:avLst/>
              <a:gdLst/>
              <a:ahLst/>
              <a:cxnLst/>
              <a:rect l="0" t="0" r="0" b="0"/>
              <a:pathLst>
                <a:path w="252684" h="167202">
                  <a:moveTo>
                    <a:pt x="0" y="167201"/>
                  </a:moveTo>
                  <a:lnTo>
                    <a:pt x="63333" y="103867"/>
                  </a:lnTo>
                  <a:lnTo>
                    <a:pt x="112313" y="45822"/>
                  </a:lnTo>
                  <a:lnTo>
                    <a:pt x="169073" y="2382"/>
                  </a:lnTo>
                  <a:lnTo>
                    <a:pt x="179395" y="0"/>
                  </a:lnTo>
                  <a:lnTo>
                    <a:pt x="200224" y="3592"/>
                  </a:lnTo>
                  <a:lnTo>
                    <a:pt x="226091" y="18769"/>
                  </a:lnTo>
                  <a:lnTo>
                    <a:pt x="238135" y="34550"/>
                  </a:lnTo>
                  <a:lnTo>
                    <a:pt x="252683" y="61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69062" y="4550548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63171" y="94756"/>
                  </a:moveTo>
                  <a:lnTo>
                    <a:pt x="33862" y="598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15132" y="4719004"/>
              <a:ext cx="101330" cy="147457"/>
            </a:xfrm>
            <a:custGeom>
              <a:avLst/>
              <a:gdLst/>
              <a:ahLst/>
              <a:cxnLst/>
              <a:rect l="0" t="0" r="0" b="0"/>
              <a:pathLst>
                <a:path w="101330" h="147457">
                  <a:moveTo>
                    <a:pt x="69743" y="0"/>
                  </a:moveTo>
                  <a:lnTo>
                    <a:pt x="45697" y="9575"/>
                  </a:lnTo>
                  <a:lnTo>
                    <a:pt x="24274" y="27534"/>
                  </a:lnTo>
                  <a:lnTo>
                    <a:pt x="10150" y="44992"/>
                  </a:lnTo>
                  <a:lnTo>
                    <a:pt x="2313" y="67570"/>
                  </a:lnTo>
                  <a:lnTo>
                    <a:pt x="0" y="92032"/>
                  </a:lnTo>
                  <a:lnTo>
                    <a:pt x="2871" y="114603"/>
                  </a:lnTo>
                  <a:lnTo>
                    <a:pt x="14286" y="133213"/>
                  </a:lnTo>
                  <a:lnTo>
                    <a:pt x="22243" y="141451"/>
                  </a:lnTo>
                  <a:lnTo>
                    <a:pt x="31058" y="145773"/>
                  </a:lnTo>
                  <a:lnTo>
                    <a:pt x="50210" y="147456"/>
                  </a:lnTo>
                  <a:lnTo>
                    <a:pt x="67301" y="141185"/>
                  </a:lnTo>
                  <a:lnTo>
                    <a:pt x="75134" y="136238"/>
                  </a:lnTo>
                  <a:lnTo>
                    <a:pt x="86957" y="121381"/>
                  </a:lnTo>
                  <a:lnTo>
                    <a:pt x="1013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62486" y="4887460"/>
              <a:ext cx="110992" cy="168457"/>
            </a:xfrm>
            <a:custGeom>
              <a:avLst/>
              <a:gdLst/>
              <a:ahLst/>
              <a:cxnLst/>
              <a:rect l="0" t="0" r="0" b="0"/>
              <a:pathLst>
                <a:path w="110992" h="168457">
                  <a:moveTo>
                    <a:pt x="53975" y="0"/>
                  </a:moveTo>
                  <a:lnTo>
                    <a:pt x="4476" y="58563"/>
                  </a:lnTo>
                  <a:lnTo>
                    <a:pt x="1089" y="60099"/>
                  </a:lnTo>
                  <a:lnTo>
                    <a:pt x="0" y="57613"/>
                  </a:lnTo>
                  <a:lnTo>
                    <a:pt x="444" y="52447"/>
                  </a:lnTo>
                  <a:lnTo>
                    <a:pt x="7177" y="40467"/>
                  </a:lnTo>
                  <a:lnTo>
                    <a:pt x="12248" y="33997"/>
                  </a:lnTo>
                  <a:lnTo>
                    <a:pt x="36152" y="19302"/>
                  </a:lnTo>
                  <a:lnTo>
                    <a:pt x="55412" y="17547"/>
                  </a:lnTo>
                  <a:lnTo>
                    <a:pt x="75671" y="21836"/>
                  </a:lnTo>
                  <a:lnTo>
                    <a:pt x="96373" y="31542"/>
                  </a:lnTo>
                  <a:lnTo>
                    <a:pt x="103297" y="39745"/>
                  </a:lnTo>
                  <a:lnTo>
                    <a:pt x="110991" y="61338"/>
                  </a:lnTo>
                  <a:lnTo>
                    <a:pt x="108171" y="83413"/>
                  </a:lnTo>
                  <a:lnTo>
                    <a:pt x="93430" y="112453"/>
                  </a:lnTo>
                  <a:lnTo>
                    <a:pt x="56861" y="159726"/>
                  </a:lnTo>
                  <a:lnTo>
                    <a:pt x="4344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46178" y="5013802"/>
              <a:ext cx="131331" cy="221099"/>
            </a:xfrm>
            <a:custGeom>
              <a:avLst/>
              <a:gdLst/>
              <a:ahLst/>
              <a:cxnLst/>
              <a:rect l="0" t="0" r="0" b="0"/>
              <a:pathLst>
                <a:path w="131331" h="221099">
                  <a:moveTo>
                    <a:pt x="65040" y="0"/>
                  </a:moveTo>
                  <a:lnTo>
                    <a:pt x="25497" y="55659"/>
                  </a:lnTo>
                  <a:lnTo>
                    <a:pt x="10039" y="82002"/>
                  </a:lnTo>
                  <a:lnTo>
                    <a:pt x="3806" y="89763"/>
                  </a:lnTo>
                  <a:lnTo>
                    <a:pt x="821" y="90257"/>
                  </a:lnTo>
                  <a:lnTo>
                    <a:pt x="0" y="85908"/>
                  </a:lnTo>
                  <a:lnTo>
                    <a:pt x="623" y="78329"/>
                  </a:lnTo>
                  <a:lnTo>
                    <a:pt x="12678" y="50895"/>
                  </a:lnTo>
                  <a:lnTo>
                    <a:pt x="31068" y="26128"/>
                  </a:lnTo>
                  <a:lnTo>
                    <a:pt x="56924" y="9561"/>
                  </a:lnTo>
                  <a:lnTo>
                    <a:pt x="76640" y="7369"/>
                  </a:lnTo>
                  <a:lnTo>
                    <a:pt x="95931" y="11464"/>
                  </a:lnTo>
                  <a:lnTo>
                    <a:pt x="112305" y="21082"/>
                  </a:lnTo>
                  <a:lnTo>
                    <a:pt x="124261" y="36276"/>
                  </a:lnTo>
                  <a:lnTo>
                    <a:pt x="129087" y="45241"/>
                  </a:lnTo>
                  <a:lnTo>
                    <a:pt x="131330" y="64561"/>
                  </a:lnTo>
                  <a:lnTo>
                    <a:pt x="123238" y="105559"/>
                  </a:lnTo>
                  <a:lnTo>
                    <a:pt x="88861" y="159415"/>
                  </a:lnTo>
                  <a:lnTo>
                    <a:pt x="3345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53331" y="5171729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42114" y="0"/>
                  </a:moveTo>
                  <a:lnTo>
                    <a:pt x="24156" y="55045"/>
                  </a:lnTo>
                  <a:lnTo>
                    <a:pt x="13567" y="106453"/>
                  </a:lnTo>
                  <a:lnTo>
                    <a:pt x="8310" y="13838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00647" y="5291505"/>
              <a:ext cx="368498" cy="80267"/>
            </a:xfrm>
            <a:custGeom>
              <a:avLst/>
              <a:gdLst/>
              <a:ahLst/>
              <a:cxnLst/>
              <a:rect l="0" t="0" r="0" b="0"/>
              <a:pathLst>
                <a:path w="368498" h="80267">
                  <a:moveTo>
                    <a:pt x="368497" y="17095"/>
                  </a:moveTo>
                  <a:lnTo>
                    <a:pt x="306217" y="306"/>
                  </a:lnTo>
                  <a:lnTo>
                    <a:pt x="252166" y="0"/>
                  </a:lnTo>
                  <a:lnTo>
                    <a:pt x="190841" y="16448"/>
                  </a:lnTo>
                  <a:lnTo>
                    <a:pt x="136873" y="33821"/>
                  </a:lnTo>
                  <a:lnTo>
                    <a:pt x="78553" y="48518"/>
                  </a:lnTo>
                  <a:lnTo>
                    <a:pt x="17194" y="69723"/>
                  </a:lnTo>
                  <a:lnTo>
                    <a:pt x="0" y="80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320749" y="1944350"/>
            <a:ext cx="1094235" cy="706043"/>
            <a:chOff x="2320749" y="1944350"/>
            <a:chExt cx="1094235" cy="706043"/>
          </a:xfrm>
        </p:grpSpPr>
        <p:sp>
          <p:nvSpPr>
            <p:cNvPr id="70" name="Freeform 69"/>
            <p:cNvSpPr/>
            <p:nvPr/>
          </p:nvSpPr>
          <p:spPr>
            <a:xfrm>
              <a:off x="2320749" y="1944350"/>
              <a:ext cx="409883" cy="683540"/>
            </a:xfrm>
            <a:custGeom>
              <a:avLst/>
              <a:gdLst/>
              <a:ahLst/>
              <a:cxnLst/>
              <a:rect l="0" t="0" r="0" b="0"/>
              <a:pathLst>
                <a:path w="409883" h="683540">
                  <a:moveTo>
                    <a:pt x="262483" y="77055"/>
                  </a:moveTo>
                  <a:lnTo>
                    <a:pt x="252908" y="53009"/>
                  </a:lnTo>
                  <a:lnTo>
                    <a:pt x="223080" y="17462"/>
                  </a:lnTo>
                  <a:lnTo>
                    <a:pt x="196996" y="1946"/>
                  </a:lnTo>
                  <a:lnTo>
                    <a:pt x="174106" y="0"/>
                  </a:lnTo>
                  <a:lnTo>
                    <a:pt x="149505" y="4204"/>
                  </a:lnTo>
                  <a:lnTo>
                    <a:pt x="115924" y="20895"/>
                  </a:lnTo>
                  <a:lnTo>
                    <a:pt x="94401" y="38057"/>
                  </a:lnTo>
                  <a:lnTo>
                    <a:pt x="60392" y="94482"/>
                  </a:lnTo>
                  <a:lnTo>
                    <a:pt x="40647" y="143570"/>
                  </a:lnTo>
                  <a:lnTo>
                    <a:pt x="29671" y="199552"/>
                  </a:lnTo>
                  <a:lnTo>
                    <a:pt x="14322" y="256703"/>
                  </a:lnTo>
                  <a:lnTo>
                    <a:pt x="4805" y="317681"/>
                  </a:lnTo>
                  <a:lnTo>
                    <a:pt x="911" y="372700"/>
                  </a:lnTo>
                  <a:lnTo>
                    <a:pt x="0" y="417463"/>
                  </a:lnTo>
                  <a:lnTo>
                    <a:pt x="2606" y="476224"/>
                  </a:lnTo>
                  <a:lnTo>
                    <a:pt x="13967" y="538699"/>
                  </a:lnTo>
                  <a:lnTo>
                    <a:pt x="29817" y="591724"/>
                  </a:lnTo>
                  <a:lnTo>
                    <a:pt x="54724" y="629893"/>
                  </a:lnTo>
                  <a:lnTo>
                    <a:pt x="104926" y="672527"/>
                  </a:lnTo>
                  <a:lnTo>
                    <a:pt x="128897" y="680961"/>
                  </a:lnTo>
                  <a:lnTo>
                    <a:pt x="153979" y="683539"/>
                  </a:lnTo>
                  <a:lnTo>
                    <a:pt x="209417" y="672659"/>
                  </a:lnTo>
                  <a:lnTo>
                    <a:pt x="241301" y="657253"/>
                  </a:lnTo>
                  <a:lnTo>
                    <a:pt x="267385" y="626692"/>
                  </a:lnTo>
                  <a:lnTo>
                    <a:pt x="284343" y="588001"/>
                  </a:lnTo>
                  <a:lnTo>
                    <a:pt x="291187" y="546901"/>
                  </a:lnTo>
                  <a:lnTo>
                    <a:pt x="287625" y="510677"/>
                  </a:lnTo>
                  <a:lnTo>
                    <a:pt x="273572" y="477717"/>
                  </a:lnTo>
                  <a:lnTo>
                    <a:pt x="249001" y="445724"/>
                  </a:lnTo>
                  <a:lnTo>
                    <a:pt x="219494" y="425197"/>
                  </a:lnTo>
                  <a:lnTo>
                    <a:pt x="182935" y="417294"/>
                  </a:lnTo>
                  <a:lnTo>
                    <a:pt x="177866" y="417355"/>
                  </a:lnTo>
                  <a:lnTo>
                    <a:pt x="177995" y="418566"/>
                  </a:lnTo>
                  <a:lnTo>
                    <a:pt x="198065" y="425858"/>
                  </a:lnTo>
                  <a:lnTo>
                    <a:pt x="246769" y="433214"/>
                  </a:lnTo>
                  <a:lnTo>
                    <a:pt x="302619" y="427431"/>
                  </a:lnTo>
                  <a:lnTo>
                    <a:pt x="362525" y="421956"/>
                  </a:lnTo>
                  <a:lnTo>
                    <a:pt x="409882" y="4139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33383" y="2340502"/>
              <a:ext cx="218348" cy="309891"/>
            </a:xfrm>
            <a:custGeom>
              <a:avLst/>
              <a:gdLst/>
              <a:ahLst/>
              <a:cxnLst/>
              <a:rect l="0" t="0" r="0" b="0"/>
              <a:pathLst>
                <a:path w="218348" h="309891">
                  <a:moveTo>
                    <a:pt x="18305" y="123100"/>
                  </a:moveTo>
                  <a:lnTo>
                    <a:pt x="60997" y="119981"/>
                  </a:lnTo>
                  <a:lnTo>
                    <a:pt x="120374" y="105142"/>
                  </a:lnTo>
                  <a:lnTo>
                    <a:pt x="153053" y="93733"/>
                  </a:lnTo>
                  <a:lnTo>
                    <a:pt x="170220" y="82362"/>
                  </a:lnTo>
                  <a:lnTo>
                    <a:pt x="182529" y="66390"/>
                  </a:lnTo>
                  <a:lnTo>
                    <a:pt x="187449" y="57217"/>
                  </a:lnTo>
                  <a:lnTo>
                    <a:pt x="189797" y="37667"/>
                  </a:lnTo>
                  <a:lnTo>
                    <a:pt x="188785" y="27540"/>
                  </a:lnTo>
                  <a:lnTo>
                    <a:pt x="184601" y="19619"/>
                  </a:lnTo>
                  <a:lnTo>
                    <a:pt x="170593" y="7699"/>
                  </a:lnTo>
                  <a:lnTo>
                    <a:pt x="137387" y="0"/>
                  </a:lnTo>
                  <a:lnTo>
                    <a:pt x="103501" y="3308"/>
                  </a:lnTo>
                  <a:lnTo>
                    <a:pt x="71234" y="17286"/>
                  </a:lnTo>
                  <a:lnTo>
                    <a:pt x="45036" y="36246"/>
                  </a:lnTo>
                  <a:lnTo>
                    <a:pt x="16393" y="72019"/>
                  </a:lnTo>
                  <a:lnTo>
                    <a:pt x="6537" y="92208"/>
                  </a:lnTo>
                  <a:lnTo>
                    <a:pt x="0" y="134484"/>
                  </a:lnTo>
                  <a:lnTo>
                    <a:pt x="4711" y="160915"/>
                  </a:lnTo>
                  <a:lnTo>
                    <a:pt x="21209" y="212068"/>
                  </a:lnTo>
                  <a:lnTo>
                    <a:pt x="37753" y="247727"/>
                  </a:lnTo>
                  <a:lnTo>
                    <a:pt x="63062" y="274930"/>
                  </a:lnTo>
                  <a:lnTo>
                    <a:pt x="103055" y="296678"/>
                  </a:lnTo>
                  <a:lnTo>
                    <a:pt x="135443" y="307372"/>
                  </a:lnTo>
                  <a:lnTo>
                    <a:pt x="172986" y="309890"/>
                  </a:lnTo>
                  <a:lnTo>
                    <a:pt x="218347" y="3020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67543" y="2340246"/>
              <a:ext cx="347441" cy="298847"/>
            </a:xfrm>
            <a:custGeom>
              <a:avLst/>
              <a:gdLst/>
              <a:ahLst/>
              <a:cxnLst/>
              <a:rect l="0" t="0" r="0" b="0"/>
              <a:pathLst>
                <a:path w="347441" h="298847">
                  <a:moveTo>
                    <a:pt x="0" y="144413"/>
                  </a:moveTo>
                  <a:lnTo>
                    <a:pt x="58617" y="144413"/>
                  </a:lnTo>
                  <a:lnTo>
                    <a:pt x="111621" y="143243"/>
                  </a:lnTo>
                  <a:lnTo>
                    <a:pt x="167904" y="129759"/>
                  </a:lnTo>
                  <a:lnTo>
                    <a:pt x="194289" y="114075"/>
                  </a:lnTo>
                  <a:lnTo>
                    <a:pt x="206454" y="98174"/>
                  </a:lnTo>
                  <a:lnTo>
                    <a:pt x="211335" y="89021"/>
                  </a:lnTo>
                  <a:lnTo>
                    <a:pt x="213640" y="66372"/>
                  </a:lnTo>
                  <a:lnTo>
                    <a:pt x="209594" y="43048"/>
                  </a:lnTo>
                  <a:lnTo>
                    <a:pt x="199998" y="24883"/>
                  </a:lnTo>
                  <a:lnTo>
                    <a:pt x="184815" y="12130"/>
                  </a:lnTo>
                  <a:lnTo>
                    <a:pt x="175852" y="7092"/>
                  </a:lnTo>
                  <a:lnTo>
                    <a:pt x="135293" y="0"/>
                  </a:lnTo>
                  <a:lnTo>
                    <a:pt x="91819" y="9078"/>
                  </a:lnTo>
                  <a:lnTo>
                    <a:pt x="60481" y="26585"/>
                  </a:lnTo>
                  <a:lnTo>
                    <a:pt x="36378" y="52180"/>
                  </a:lnTo>
                  <a:lnTo>
                    <a:pt x="20007" y="81990"/>
                  </a:lnTo>
                  <a:lnTo>
                    <a:pt x="17861" y="108871"/>
                  </a:lnTo>
                  <a:lnTo>
                    <a:pt x="26015" y="162609"/>
                  </a:lnTo>
                  <a:lnTo>
                    <a:pt x="45424" y="226069"/>
                  </a:lnTo>
                  <a:lnTo>
                    <a:pt x="58793" y="247385"/>
                  </a:lnTo>
                  <a:lnTo>
                    <a:pt x="76433" y="264658"/>
                  </a:lnTo>
                  <a:lnTo>
                    <a:pt x="135035" y="290547"/>
                  </a:lnTo>
                  <a:lnTo>
                    <a:pt x="171032" y="298846"/>
                  </a:lnTo>
                  <a:lnTo>
                    <a:pt x="230706" y="296061"/>
                  </a:lnTo>
                  <a:lnTo>
                    <a:pt x="281527" y="287482"/>
                  </a:lnTo>
                  <a:lnTo>
                    <a:pt x="309957" y="284039"/>
                  </a:lnTo>
                  <a:lnTo>
                    <a:pt x="347440" y="281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1482732" y="101073"/>
            <a:ext cx="7295995" cy="676589"/>
            <a:chOff x="1482732" y="101073"/>
            <a:chExt cx="7295995" cy="676589"/>
          </a:xfrm>
        </p:grpSpPr>
        <p:grpSp>
          <p:nvGrpSpPr>
            <p:cNvPr id="8" name="Group 7"/>
            <p:cNvGrpSpPr/>
            <p:nvPr/>
          </p:nvGrpSpPr>
          <p:grpSpPr>
            <a:xfrm>
              <a:off x="1482732" y="181550"/>
              <a:ext cx="1186111" cy="455329"/>
              <a:chOff x="1482732" y="181550"/>
              <a:chExt cx="1186111" cy="455329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482732" y="270236"/>
                <a:ext cx="361109" cy="366643"/>
              </a:xfrm>
              <a:custGeom>
                <a:avLst/>
                <a:gdLst/>
                <a:ahLst/>
                <a:cxnLst/>
                <a:rect l="0" t="0" r="0" b="0"/>
                <a:pathLst>
                  <a:path w="361109" h="366643">
                    <a:moveTo>
                      <a:pt x="112203" y="16599"/>
                    </a:moveTo>
                    <a:lnTo>
                      <a:pt x="103402" y="19600"/>
                    </a:lnTo>
                    <a:lnTo>
                      <a:pt x="95055" y="23023"/>
                    </a:lnTo>
                    <a:lnTo>
                      <a:pt x="86361" y="27219"/>
                    </a:lnTo>
                    <a:lnTo>
                      <a:pt x="77413" y="32119"/>
                    </a:lnTo>
                    <a:lnTo>
                      <a:pt x="68566" y="37600"/>
                    </a:lnTo>
                    <a:lnTo>
                      <a:pt x="60032" y="43535"/>
                    </a:lnTo>
                    <a:lnTo>
                      <a:pt x="52016" y="49970"/>
                    </a:lnTo>
                    <a:lnTo>
                      <a:pt x="44788" y="57116"/>
                    </a:lnTo>
                    <a:lnTo>
                      <a:pt x="38410" y="65034"/>
                    </a:lnTo>
                    <a:lnTo>
                      <a:pt x="32790" y="73638"/>
                    </a:lnTo>
                    <a:lnTo>
                      <a:pt x="27773" y="82792"/>
                    </a:lnTo>
                    <a:lnTo>
                      <a:pt x="23210" y="92358"/>
                    </a:lnTo>
                    <a:lnTo>
                      <a:pt x="18973" y="102222"/>
                    </a:lnTo>
                    <a:lnTo>
                      <a:pt x="14966" y="112296"/>
                    </a:lnTo>
                    <a:lnTo>
                      <a:pt x="11124" y="122526"/>
                    </a:lnTo>
                    <a:lnTo>
                      <a:pt x="7560" y="133192"/>
                    </a:lnTo>
                    <a:lnTo>
                      <a:pt x="4545" y="144877"/>
                    </a:lnTo>
                    <a:lnTo>
                      <a:pt x="2191" y="157808"/>
                    </a:lnTo>
                    <a:lnTo>
                      <a:pt x="611" y="171579"/>
                    </a:lnTo>
                    <a:lnTo>
                      <a:pt x="0" y="185362"/>
                    </a:lnTo>
                    <a:lnTo>
                      <a:pt x="373" y="198668"/>
                    </a:lnTo>
                    <a:lnTo>
                      <a:pt x="1760" y="211363"/>
                    </a:lnTo>
                    <a:lnTo>
                      <a:pt x="4286" y="223495"/>
                    </a:lnTo>
                    <a:lnTo>
                      <a:pt x="7911" y="235176"/>
                    </a:lnTo>
                    <a:lnTo>
                      <a:pt x="12462" y="246682"/>
                    </a:lnTo>
                    <a:lnTo>
                      <a:pt x="17734" y="258414"/>
                    </a:lnTo>
                    <a:lnTo>
                      <a:pt x="23537" y="270566"/>
                    </a:lnTo>
                    <a:lnTo>
                      <a:pt x="29720" y="282832"/>
                    </a:lnTo>
                    <a:lnTo>
                      <a:pt x="36169" y="294535"/>
                    </a:lnTo>
                    <a:lnTo>
                      <a:pt x="42807" y="305325"/>
                    </a:lnTo>
                    <a:lnTo>
                      <a:pt x="49739" y="315027"/>
                    </a:lnTo>
                    <a:lnTo>
                      <a:pt x="57231" y="323471"/>
                    </a:lnTo>
                    <a:lnTo>
                      <a:pt x="65386" y="330704"/>
                    </a:lnTo>
                    <a:lnTo>
                      <a:pt x="74152" y="336917"/>
                    </a:lnTo>
                    <a:lnTo>
                      <a:pt x="83415" y="342340"/>
                    </a:lnTo>
                    <a:lnTo>
                      <a:pt x="93059" y="347180"/>
                    </a:lnTo>
                    <a:lnTo>
                      <a:pt x="103146" y="351604"/>
                    </a:lnTo>
                    <a:lnTo>
                      <a:pt x="113902" y="355736"/>
                    </a:lnTo>
                    <a:lnTo>
                      <a:pt x="125398" y="359658"/>
                    </a:lnTo>
                    <a:lnTo>
                      <a:pt x="137559" y="363107"/>
                    </a:lnTo>
                    <a:lnTo>
                      <a:pt x="150254" y="365511"/>
                    </a:lnTo>
                    <a:lnTo>
                      <a:pt x="163346" y="366642"/>
                    </a:lnTo>
                    <a:lnTo>
                      <a:pt x="176562" y="366586"/>
                    </a:lnTo>
                    <a:lnTo>
                      <a:pt x="189507" y="365560"/>
                    </a:lnTo>
                    <a:lnTo>
                      <a:pt x="201991" y="363796"/>
                    </a:lnTo>
                    <a:lnTo>
                      <a:pt x="213999" y="361495"/>
                    </a:lnTo>
                    <a:lnTo>
                      <a:pt x="225604" y="358812"/>
                    </a:lnTo>
                    <a:lnTo>
                      <a:pt x="236889" y="355861"/>
                    </a:lnTo>
                    <a:lnTo>
                      <a:pt x="247774" y="352558"/>
                    </a:lnTo>
                    <a:lnTo>
                      <a:pt x="258018" y="348657"/>
                    </a:lnTo>
                    <a:lnTo>
                      <a:pt x="267541" y="344061"/>
                    </a:lnTo>
                    <a:lnTo>
                      <a:pt x="276412" y="338669"/>
                    </a:lnTo>
                    <a:lnTo>
                      <a:pt x="284757" y="332291"/>
                    </a:lnTo>
                    <a:lnTo>
                      <a:pt x="292705" y="324920"/>
                    </a:lnTo>
                    <a:lnTo>
                      <a:pt x="300367" y="316528"/>
                    </a:lnTo>
                    <a:lnTo>
                      <a:pt x="307825" y="306992"/>
                    </a:lnTo>
                    <a:lnTo>
                      <a:pt x="315138" y="296359"/>
                    </a:lnTo>
                    <a:lnTo>
                      <a:pt x="322185" y="284966"/>
                    </a:lnTo>
                    <a:lnTo>
                      <a:pt x="328691" y="273326"/>
                    </a:lnTo>
                    <a:lnTo>
                      <a:pt x="334548" y="261759"/>
                    </a:lnTo>
                    <a:lnTo>
                      <a:pt x="339803" y="250384"/>
                    </a:lnTo>
                    <a:lnTo>
                      <a:pt x="344566" y="239213"/>
                    </a:lnTo>
                    <a:lnTo>
                      <a:pt x="348952" y="228212"/>
                    </a:lnTo>
                    <a:lnTo>
                      <a:pt x="352898" y="217180"/>
                    </a:lnTo>
                    <a:lnTo>
                      <a:pt x="356176" y="205774"/>
                    </a:lnTo>
                    <a:lnTo>
                      <a:pt x="358712" y="193839"/>
                    </a:lnTo>
                    <a:lnTo>
                      <a:pt x="360414" y="181550"/>
                    </a:lnTo>
                    <a:lnTo>
                      <a:pt x="361108" y="169300"/>
                    </a:lnTo>
                    <a:lnTo>
                      <a:pt x="360795" y="157320"/>
                    </a:lnTo>
                    <a:lnTo>
                      <a:pt x="359619" y="145666"/>
                    </a:lnTo>
                    <a:lnTo>
                      <a:pt x="357766" y="134307"/>
                    </a:lnTo>
                    <a:lnTo>
                      <a:pt x="355407" y="123186"/>
                    </a:lnTo>
                    <a:lnTo>
                      <a:pt x="352519" y="112242"/>
                    </a:lnTo>
                    <a:lnTo>
                      <a:pt x="348904" y="101428"/>
                    </a:lnTo>
                    <a:lnTo>
                      <a:pt x="344508" y="90708"/>
                    </a:lnTo>
                    <a:lnTo>
                      <a:pt x="339421" y="80220"/>
                    </a:lnTo>
                    <a:lnTo>
                      <a:pt x="333782" y="70250"/>
                    </a:lnTo>
                    <a:lnTo>
                      <a:pt x="327719" y="60914"/>
                    </a:lnTo>
                    <a:lnTo>
                      <a:pt x="321021" y="52171"/>
                    </a:lnTo>
                    <a:lnTo>
                      <a:pt x="313160" y="43912"/>
                    </a:lnTo>
                    <a:lnTo>
                      <a:pt x="303944" y="36026"/>
                    </a:lnTo>
                    <a:lnTo>
                      <a:pt x="293482" y="28576"/>
                    </a:lnTo>
                    <a:lnTo>
                      <a:pt x="282011" y="21792"/>
                    </a:lnTo>
                    <a:lnTo>
                      <a:pt x="269774" y="15751"/>
                    </a:lnTo>
                    <a:lnTo>
                      <a:pt x="256981" y="10540"/>
                    </a:lnTo>
                    <a:lnTo>
                      <a:pt x="243796" y="6338"/>
                    </a:lnTo>
                    <a:lnTo>
                      <a:pt x="230346" y="3147"/>
                    </a:lnTo>
                    <a:lnTo>
                      <a:pt x="216939" y="1011"/>
                    </a:lnTo>
                    <a:lnTo>
                      <a:pt x="202543" y="0"/>
                    </a:lnTo>
                    <a:lnTo>
                      <a:pt x="183659" y="1140"/>
                    </a:lnTo>
                    <a:lnTo>
                      <a:pt x="154317" y="60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917925" y="455291"/>
                <a:ext cx="155964" cy="152509"/>
              </a:xfrm>
              <a:custGeom>
                <a:avLst/>
                <a:gdLst/>
                <a:ahLst/>
                <a:cxnLst/>
                <a:rect l="0" t="0" r="0" b="0"/>
                <a:pathLst>
                  <a:path w="155964" h="152509">
                    <a:moveTo>
                      <a:pt x="13922" y="31586"/>
                    </a:moveTo>
                    <a:lnTo>
                      <a:pt x="10989" y="40387"/>
                    </a:lnTo>
                    <a:lnTo>
                      <a:pt x="8206" y="48734"/>
                    </a:lnTo>
                    <a:lnTo>
                      <a:pt x="5316" y="57432"/>
                    </a:lnTo>
                    <a:lnTo>
                      <a:pt x="2621" y="66553"/>
                    </a:lnTo>
                    <a:lnTo>
                      <a:pt x="753" y="76049"/>
                    </a:lnTo>
                    <a:lnTo>
                      <a:pt x="0" y="85836"/>
                    </a:lnTo>
                    <a:lnTo>
                      <a:pt x="486" y="95677"/>
                    </a:lnTo>
                    <a:lnTo>
                      <a:pt x="2336" y="105203"/>
                    </a:lnTo>
                    <a:lnTo>
                      <a:pt x="5477" y="114231"/>
                    </a:lnTo>
                    <a:lnTo>
                      <a:pt x="9857" y="122597"/>
                    </a:lnTo>
                    <a:lnTo>
                      <a:pt x="15538" y="130070"/>
                    </a:lnTo>
                    <a:lnTo>
                      <a:pt x="22440" y="136610"/>
                    </a:lnTo>
                    <a:lnTo>
                      <a:pt x="30683" y="142172"/>
                    </a:lnTo>
                    <a:lnTo>
                      <a:pt x="40651" y="146617"/>
                    </a:lnTo>
                    <a:lnTo>
                      <a:pt x="52382" y="149971"/>
                    </a:lnTo>
                    <a:lnTo>
                      <a:pt x="65158" y="152072"/>
                    </a:lnTo>
                    <a:lnTo>
                      <a:pt x="77732" y="152508"/>
                    </a:lnTo>
                    <a:lnTo>
                      <a:pt x="89404" y="151204"/>
                    </a:lnTo>
                    <a:lnTo>
                      <a:pt x="100018" y="148209"/>
                    </a:lnTo>
                    <a:lnTo>
                      <a:pt x="109681" y="143533"/>
                    </a:lnTo>
                    <a:lnTo>
                      <a:pt x="118581" y="137351"/>
                    </a:lnTo>
                    <a:lnTo>
                      <a:pt x="126745" y="129947"/>
                    </a:lnTo>
                    <a:lnTo>
                      <a:pt x="134025" y="121616"/>
                    </a:lnTo>
                    <a:lnTo>
                      <a:pt x="140406" y="112603"/>
                    </a:lnTo>
                    <a:lnTo>
                      <a:pt x="145848" y="102944"/>
                    </a:lnTo>
                    <a:lnTo>
                      <a:pt x="150206" y="92475"/>
                    </a:lnTo>
                    <a:lnTo>
                      <a:pt x="153498" y="81177"/>
                    </a:lnTo>
                    <a:lnTo>
                      <a:pt x="155556" y="69318"/>
                    </a:lnTo>
                    <a:lnTo>
                      <a:pt x="155963" y="57358"/>
                    </a:lnTo>
                    <a:lnTo>
                      <a:pt x="154652" y="45586"/>
                    </a:lnTo>
                    <a:lnTo>
                      <a:pt x="152147" y="34541"/>
                    </a:lnTo>
                    <a:lnTo>
                      <a:pt x="149139" y="24014"/>
                    </a:lnTo>
                    <a:lnTo>
                      <a:pt x="145366" y="13084"/>
                    </a:lnTo>
                    <a:lnTo>
                      <a:pt x="140264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190772" y="413152"/>
                <a:ext cx="130631" cy="152877"/>
              </a:xfrm>
              <a:custGeom>
                <a:avLst/>
                <a:gdLst/>
                <a:ahLst/>
                <a:cxnLst/>
                <a:rect l="0" t="0" r="0" b="0"/>
                <a:pathLst>
                  <a:path w="130631" h="152877">
                    <a:moveTo>
                      <a:pt x="99044" y="21082"/>
                    </a:moveTo>
                    <a:lnTo>
                      <a:pt x="93109" y="15282"/>
                    </a:lnTo>
                    <a:lnTo>
                      <a:pt x="86905" y="10357"/>
                    </a:lnTo>
                    <a:lnTo>
                      <a:pt x="79809" y="5869"/>
                    </a:lnTo>
                    <a:lnTo>
                      <a:pt x="71869" y="2166"/>
                    </a:lnTo>
                    <a:lnTo>
                      <a:pt x="63222" y="97"/>
                    </a:lnTo>
                    <a:lnTo>
                      <a:pt x="54033" y="0"/>
                    </a:lnTo>
                    <a:lnTo>
                      <a:pt x="44606" y="1897"/>
                    </a:lnTo>
                    <a:lnTo>
                      <a:pt x="35364" y="5760"/>
                    </a:lnTo>
                    <a:lnTo>
                      <a:pt x="26534" y="11363"/>
                    </a:lnTo>
                    <a:lnTo>
                      <a:pt x="18472" y="18531"/>
                    </a:lnTo>
                    <a:lnTo>
                      <a:pt x="11735" y="27229"/>
                    </a:lnTo>
                    <a:lnTo>
                      <a:pt x="6508" y="37292"/>
                    </a:lnTo>
                    <a:lnTo>
                      <a:pt x="2811" y="48300"/>
                    </a:lnTo>
                    <a:lnTo>
                      <a:pt x="689" y="59680"/>
                    </a:lnTo>
                    <a:lnTo>
                      <a:pt x="0" y="71073"/>
                    </a:lnTo>
                    <a:lnTo>
                      <a:pt x="483" y="82331"/>
                    </a:lnTo>
                    <a:lnTo>
                      <a:pt x="1862" y="93424"/>
                    </a:lnTo>
                    <a:lnTo>
                      <a:pt x="3904" y="104359"/>
                    </a:lnTo>
                    <a:lnTo>
                      <a:pt x="6747" y="114837"/>
                    </a:lnTo>
                    <a:lnTo>
                      <a:pt x="10865" y="124275"/>
                    </a:lnTo>
                    <a:lnTo>
                      <a:pt x="16420" y="132435"/>
                    </a:lnTo>
                    <a:lnTo>
                      <a:pt x="23440" y="139237"/>
                    </a:lnTo>
                    <a:lnTo>
                      <a:pt x="31980" y="144590"/>
                    </a:lnTo>
                    <a:lnTo>
                      <a:pt x="41909" y="148593"/>
                    </a:lnTo>
                    <a:lnTo>
                      <a:pt x="52813" y="151317"/>
                    </a:lnTo>
                    <a:lnTo>
                      <a:pt x="64116" y="152711"/>
                    </a:lnTo>
                    <a:lnTo>
                      <a:pt x="75445" y="152876"/>
                    </a:lnTo>
                    <a:lnTo>
                      <a:pt x="86388" y="151987"/>
                    </a:lnTo>
                    <a:lnTo>
                      <a:pt x="97578" y="150028"/>
                    </a:lnTo>
                    <a:lnTo>
                      <a:pt x="111111" y="145711"/>
                    </a:lnTo>
                    <a:lnTo>
                      <a:pt x="130630" y="1368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387286" y="307892"/>
                <a:ext cx="155215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55215" h="273742">
                    <a:moveTo>
                      <a:pt x="7815" y="0"/>
                    </a:moveTo>
                    <a:lnTo>
                      <a:pt x="4948" y="8936"/>
                    </a:lnTo>
                    <a:lnTo>
                      <a:pt x="2806" y="18563"/>
                    </a:lnTo>
                    <a:lnTo>
                      <a:pt x="1208" y="29845"/>
                    </a:lnTo>
                    <a:lnTo>
                      <a:pt x="200" y="42340"/>
                    </a:lnTo>
                    <a:lnTo>
                      <a:pt x="0" y="55171"/>
                    </a:lnTo>
                    <a:lnTo>
                      <a:pt x="651" y="67794"/>
                    </a:lnTo>
                    <a:lnTo>
                      <a:pt x="1889" y="80178"/>
                    </a:lnTo>
                    <a:lnTo>
                      <a:pt x="3253" y="92621"/>
                    </a:lnTo>
                    <a:lnTo>
                      <a:pt x="4463" y="105324"/>
                    </a:lnTo>
                    <a:lnTo>
                      <a:pt x="5425" y="118498"/>
                    </a:lnTo>
                    <a:lnTo>
                      <a:pt x="6145" y="132420"/>
                    </a:lnTo>
                    <a:lnTo>
                      <a:pt x="6668" y="147156"/>
                    </a:lnTo>
                    <a:lnTo>
                      <a:pt x="7206" y="162293"/>
                    </a:lnTo>
                    <a:lnTo>
                      <a:pt x="8108" y="177067"/>
                    </a:lnTo>
                    <a:lnTo>
                      <a:pt x="9529" y="191080"/>
                    </a:lnTo>
                    <a:lnTo>
                      <a:pt x="11300" y="204436"/>
                    </a:lnTo>
                    <a:lnTo>
                      <a:pt x="13028" y="217551"/>
                    </a:lnTo>
                    <a:lnTo>
                      <a:pt x="14487" y="230609"/>
                    </a:lnTo>
                    <a:lnTo>
                      <a:pt x="15714" y="240208"/>
                    </a:lnTo>
                    <a:lnTo>
                      <a:pt x="16731" y="242213"/>
                    </a:lnTo>
                    <a:lnTo>
                      <a:pt x="17407" y="238320"/>
                    </a:lnTo>
                    <a:lnTo>
                      <a:pt x="17976" y="230835"/>
                    </a:lnTo>
                    <a:lnTo>
                      <a:pt x="18851" y="221491"/>
                    </a:lnTo>
                    <a:lnTo>
                      <a:pt x="20237" y="211301"/>
                    </a:lnTo>
                    <a:lnTo>
                      <a:pt x="22310" y="200935"/>
                    </a:lnTo>
                    <a:lnTo>
                      <a:pt x="25299" y="190931"/>
                    </a:lnTo>
                    <a:lnTo>
                      <a:pt x="29244" y="181524"/>
                    </a:lnTo>
                    <a:lnTo>
                      <a:pt x="34350" y="173044"/>
                    </a:lnTo>
                    <a:lnTo>
                      <a:pt x="41058" y="166013"/>
                    </a:lnTo>
                    <a:lnTo>
                      <a:pt x="49451" y="160585"/>
                    </a:lnTo>
                    <a:lnTo>
                      <a:pt x="59003" y="156921"/>
                    </a:lnTo>
                    <a:lnTo>
                      <a:pt x="68790" y="155351"/>
                    </a:lnTo>
                    <a:lnTo>
                      <a:pt x="78257" y="155855"/>
                    </a:lnTo>
                    <a:lnTo>
                      <a:pt x="87220" y="158294"/>
                    </a:lnTo>
                    <a:lnTo>
                      <a:pt x="95692" y="162588"/>
                    </a:lnTo>
                    <a:lnTo>
                      <a:pt x="103754" y="168511"/>
                    </a:lnTo>
                    <a:lnTo>
                      <a:pt x="111337" y="175739"/>
                    </a:lnTo>
                    <a:lnTo>
                      <a:pt x="118218" y="183952"/>
                    </a:lnTo>
                    <a:lnTo>
                      <a:pt x="124333" y="192880"/>
                    </a:lnTo>
                    <a:lnTo>
                      <a:pt x="129764" y="202314"/>
                    </a:lnTo>
                    <a:lnTo>
                      <a:pt x="134647" y="212098"/>
                    </a:lnTo>
                    <a:lnTo>
                      <a:pt x="139114" y="222115"/>
                    </a:lnTo>
                    <a:lnTo>
                      <a:pt x="143128" y="232024"/>
                    </a:lnTo>
                    <a:lnTo>
                      <a:pt x="146879" y="242336"/>
                    </a:lnTo>
                    <a:lnTo>
                      <a:pt x="150701" y="255072"/>
                    </a:lnTo>
                    <a:lnTo>
                      <a:pt x="155214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647910" y="181550"/>
                <a:ext cx="10405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0405" h="252685">
                    <a:moveTo>
                      <a:pt x="10404" y="0"/>
                    </a:moveTo>
                    <a:lnTo>
                      <a:pt x="7537" y="8869"/>
                    </a:lnTo>
                    <a:lnTo>
                      <a:pt x="5395" y="17856"/>
                    </a:lnTo>
                    <a:lnTo>
                      <a:pt x="3792" y="27851"/>
                    </a:lnTo>
                    <a:lnTo>
                      <a:pt x="2611" y="38832"/>
                    </a:lnTo>
                    <a:lnTo>
                      <a:pt x="1763" y="50643"/>
                    </a:lnTo>
                    <a:lnTo>
                      <a:pt x="1165" y="63106"/>
                    </a:lnTo>
                    <a:lnTo>
                      <a:pt x="751" y="76217"/>
                    </a:lnTo>
                    <a:lnTo>
                      <a:pt x="467" y="90146"/>
                    </a:lnTo>
                    <a:lnTo>
                      <a:pt x="273" y="104916"/>
                    </a:lnTo>
                    <a:lnTo>
                      <a:pt x="143" y="120257"/>
                    </a:lnTo>
                    <a:lnTo>
                      <a:pt x="54" y="135707"/>
                    </a:lnTo>
                    <a:lnTo>
                      <a:pt x="0" y="150985"/>
                    </a:lnTo>
                    <a:lnTo>
                      <a:pt x="133" y="165836"/>
                    </a:lnTo>
                    <a:lnTo>
                      <a:pt x="755" y="179963"/>
                    </a:lnTo>
                    <a:lnTo>
                      <a:pt x="1985" y="193268"/>
                    </a:lnTo>
                    <a:lnTo>
                      <a:pt x="3635" y="205578"/>
                    </a:lnTo>
                    <a:lnTo>
                      <a:pt x="5452" y="217852"/>
                    </a:lnTo>
                    <a:lnTo>
                      <a:pt x="7599" y="232285"/>
                    </a:lnTo>
                    <a:lnTo>
                      <a:pt x="10404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668842" y="571105"/>
                <a:ext cx="1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" h="31586">
                    <a:moveTo>
                      <a:pt x="0" y="0"/>
                    </a:move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2882768" y="101073"/>
              <a:ext cx="5895959" cy="676589"/>
              <a:chOff x="2882768" y="101073"/>
              <a:chExt cx="5895959" cy="676589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3032845" y="335464"/>
                <a:ext cx="7851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7851" h="273742">
                    <a:moveTo>
                      <a:pt x="7850" y="0"/>
                    </a:moveTo>
                    <a:lnTo>
                      <a:pt x="7783" y="11735"/>
                    </a:lnTo>
                    <a:lnTo>
                      <a:pt x="7143" y="22864"/>
                    </a:lnTo>
                    <a:lnTo>
                      <a:pt x="5851" y="34467"/>
                    </a:lnTo>
                    <a:lnTo>
                      <a:pt x="4164" y="46801"/>
                    </a:lnTo>
                    <a:lnTo>
                      <a:pt x="2496" y="60109"/>
                    </a:lnTo>
                    <a:lnTo>
                      <a:pt x="1087" y="74423"/>
                    </a:lnTo>
                    <a:lnTo>
                      <a:pt x="162" y="89773"/>
                    </a:lnTo>
                    <a:lnTo>
                      <a:pt x="0" y="106283"/>
                    </a:lnTo>
                    <a:lnTo>
                      <a:pt x="669" y="123898"/>
                    </a:lnTo>
                    <a:lnTo>
                      <a:pt x="1916" y="142116"/>
                    </a:lnTo>
                    <a:lnTo>
                      <a:pt x="3285" y="160110"/>
                    </a:lnTo>
                    <a:lnTo>
                      <a:pt x="4496" y="177428"/>
                    </a:lnTo>
                    <a:lnTo>
                      <a:pt x="5461" y="193958"/>
                    </a:lnTo>
                    <a:lnTo>
                      <a:pt x="6287" y="211690"/>
                    </a:lnTo>
                    <a:lnTo>
                      <a:pt x="7042" y="235530"/>
                    </a:lnTo>
                    <a:lnTo>
                      <a:pt x="7850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882768" y="282821"/>
                <a:ext cx="326384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63172">
                    <a:moveTo>
                      <a:pt x="326383" y="0"/>
                    </a:moveTo>
                    <a:lnTo>
                      <a:pt x="314715" y="2934"/>
                    </a:lnTo>
                    <a:lnTo>
                      <a:pt x="304227" y="5716"/>
                    </a:lnTo>
                    <a:lnTo>
                      <a:pt x="293916" y="8616"/>
                    </a:lnTo>
                    <a:lnTo>
                      <a:pt x="283268" y="11656"/>
                    </a:lnTo>
                    <a:lnTo>
                      <a:pt x="271628" y="14821"/>
                    </a:lnTo>
                    <a:lnTo>
                      <a:pt x="258737" y="18085"/>
                    </a:lnTo>
                    <a:lnTo>
                      <a:pt x="244831" y="21423"/>
                    </a:lnTo>
                    <a:lnTo>
                      <a:pt x="230427" y="24814"/>
                    </a:lnTo>
                    <a:lnTo>
                      <a:pt x="215884" y="28239"/>
                    </a:lnTo>
                    <a:lnTo>
                      <a:pt x="201205" y="31521"/>
                    </a:lnTo>
                    <a:lnTo>
                      <a:pt x="186139" y="34345"/>
                    </a:lnTo>
                    <a:lnTo>
                      <a:pt x="170565" y="36581"/>
                    </a:lnTo>
                    <a:lnTo>
                      <a:pt x="154666" y="38421"/>
                    </a:lnTo>
                    <a:lnTo>
                      <a:pt x="138833" y="40271"/>
                    </a:lnTo>
                    <a:lnTo>
                      <a:pt x="123289" y="42370"/>
                    </a:lnTo>
                    <a:lnTo>
                      <a:pt x="108088" y="44782"/>
                    </a:lnTo>
                    <a:lnTo>
                      <a:pt x="93195" y="47480"/>
                    </a:lnTo>
                    <a:lnTo>
                      <a:pt x="78556" y="50405"/>
                    </a:lnTo>
                    <a:lnTo>
                      <a:pt x="64329" y="53346"/>
                    </a:lnTo>
                    <a:lnTo>
                      <a:pt x="49285" y="56246"/>
                    </a:lnTo>
                    <a:lnTo>
                      <a:pt x="29865" y="59357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924882" y="577619"/>
                <a:ext cx="273742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63172">
                    <a:moveTo>
                      <a:pt x="273741" y="0"/>
                    </a:moveTo>
                    <a:lnTo>
                      <a:pt x="262073" y="2934"/>
                    </a:lnTo>
                    <a:lnTo>
                      <a:pt x="251584" y="5716"/>
                    </a:lnTo>
                    <a:lnTo>
                      <a:pt x="241278" y="8616"/>
                    </a:lnTo>
                    <a:lnTo>
                      <a:pt x="230804" y="11656"/>
                    </a:lnTo>
                    <a:lnTo>
                      <a:pt x="219812" y="14821"/>
                    </a:lnTo>
                    <a:lnTo>
                      <a:pt x="208169" y="18085"/>
                    </a:lnTo>
                    <a:lnTo>
                      <a:pt x="195915" y="21423"/>
                    </a:lnTo>
                    <a:lnTo>
                      <a:pt x="183161" y="24814"/>
                    </a:lnTo>
                    <a:lnTo>
                      <a:pt x="170025" y="28243"/>
                    </a:lnTo>
                    <a:lnTo>
                      <a:pt x="156611" y="31698"/>
                    </a:lnTo>
                    <a:lnTo>
                      <a:pt x="143001" y="35170"/>
                    </a:lnTo>
                    <a:lnTo>
                      <a:pt x="129254" y="38650"/>
                    </a:lnTo>
                    <a:lnTo>
                      <a:pt x="115413" y="41971"/>
                    </a:lnTo>
                    <a:lnTo>
                      <a:pt x="101507" y="44820"/>
                    </a:lnTo>
                    <a:lnTo>
                      <a:pt x="87562" y="47074"/>
                    </a:lnTo>
                    <a:lnTo>
                      <a:pt x="73757" y="48926"/>
                    </a:lnTo>
                    <a:lnTo>
                      <a:pt x="60407" y="50784"/>
                    </a:lnTo>
                    <a:lnTo>
                      <a:pt x="47663" y="52883"/>
                    </a:lnTo>
                    <a:lnTo>
                      <a:pt x="35946" y="55135"/>
                    </a:lnTo>
                    <a:lnTo>
                      <a:pt x="24887" y="57431"/>
                    </a:lnTo>
                    <a:lnTo>
                      <a:pt x="13516" y="59976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506663" y="272293"/>
                <a:ext cx="155215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55215" h="294799">
                    <a:moveTo>
                      <a:pt x="7815" y="0"/>
                    </a:moveTo>
                    <a:lnTo>
                      <a:pt x="4948" y="8935"/>
                    </a:lnTo>
                    <a:lnTo>
                      <a:pt x="2806" y="18562"/>
                    </a:lnTo>
                    <a:lnTo>
                      <a:pt x="1208" y="29845"/>
                    </a:lnTo>
                    <a:lnTo>
                      <a:pt x="200" y="42340"/>
                    </a:lnTo>
                    <a:lnTo>
                      <a:pt x="0" y="55171"/>
                    </a:lnTo>
                    <a:lnTo>
                      <a:pt x="650" y="67794"/>
                    </a:lnTo>
                    <a:lnTo>
                      <a:pt x="1889" y="80177"/>
                    </a:lnTo>
                    <a:lnTo>
                      <a:pt x="3253" y="92620"/>
                    </a:lnTo>
                    <a:lnTo>
                      <a:pt x="4467" y="105319"/>
                    </a:lnTo>
                    <a:lnTo>
                      <a:pt x="5602" y="118320"/>
                    </a:lnTo>
                    <a:lnTo>
                      <a:pt x="6970" y="131594"/>
                    </a:lnTo>
                    <a:lnTo>
                      <a:pt x="8737" y="145086"/>
                    </a:lnTo>
                    <a:lnTo>
                      <a:pt x="10756" y="158743"/>
                    </a:lnTo>
                    <a:lnTo>
                      <a:pt x="12657" y="172517"/>
                    </a:lnTo>
                    <a:lnTo>
                      <a:pt x="14233" y="186375"/>
                    </a:lnTo>
                    <a:lnTo>
                      <a:pt x="15443" y="200291"/>
                    </a:lnTo>
                    <a:lnTo>
                      <a:pt x="16331" y="214247"/>
                    </a:lnTo>
                    <a:lnTo>
                      <a:pt x="16968" y="228225"/>
                    </a:lnTo>
                    <a:lnTo>
                      <a:pt x="17581" y="242053"/>
                    </a:lnTo>
                    <a:lnTo>
                      <a:pt x="18534" y="255418"/>
                    </a:lnTo>
                    <a:lnTo>
                      <a:pt x="19975" y="268118"/>
                    </a:lnTo>
                    <a:lnTo>
                      <a:pt x="21235" y="277798"/>
                    </a:lnTo>
                    <a:lnTo>
                      <a:pt x="21499" y="281255"/>
                    </a:lnTo>
                    <a:lnTo>
                      <a:pt x="21130" y="279047"/>
                    </a:lnTo>
                    <a:lnTo>
                      <a:pt x="20558" y="272804"/>
                    </a:lnTo>
                    <a:lnTo>
                      <a:pt x="20172" y="264043"/>
                    </a:lnTo>
                    <a:lnTo>
                      <a:pt x="20358" y="254003"/>
                    </a:lnTo>
                    <a:lnTo>
                      <a:pt x="21263" y="243427"/>
                    </a:lnTo>
                    <a:lnTo>
                      <a:pt x="23004" y="232842"/>
                    </a:lnTo>
                    <a:lnTo>
                      <a:pt x="25767" y="222711"/>
                    </a:lnTo>
                    <a:lnTo>
                      <a:pt x="29553" y="213225"/>
                    </a:lnTo>
                    <a:lnTo>
                      <a:pt x="34383" y="204528"/>
                    </a:lnTo>
                    <a:lnTo>
                      <a:pt x="40373" y="196821"/>
                    </a:lnTo>
                    <a:lnTo>
                      <a:pt x="47476" y="190127"/>
                    </a:lnTo>
                    <a:lnTo>
                      <a:pt x="55516" y="184799"/>
                    </a:lnTo>
                    <a:lnTo>
                      <a:pt x="64282" y="181574"/>
                    </a:lnTo>
                    <a:lnTo>
                      <a:pt x="73581" y="180671"/>
                    </a:lnTo>
                    <a:lnTo>
                      <a:pt x="83094" y="182014"/>
                    </a:lnTo>
                    <a:lnTo>
                      <a:pt x="92401" y="185499"/>
                    </a:lnTo>
                    <a:lnTo>
                      <a:pt x="101283" y="190846"/>
                    </a:lnTo>
                    <a:lnTo>
                      <a:pt x="109551" y="197841"/>
                    </a:lnTo>
                    <a:lnTo>
                      <a:pt x="116958" y="206423"/>
                    </a:lnTo>
                    <a:lnTo>
                      <a:pt x="123459" y="216408"/>
                    </a:lnTo>
                    <a:lnTo>
                      <a:pt x="129165" y="227364"/>
                    </a:lnTo>
                    <a:lnTo>
                      <a:pt x="134239" y="238709"/>
                    </a:lnTo>
                    <a:lnTo>
                      <a:pt x="138838" y="250065"/>
                    </a:lnTo>
                    <a:lnTo>
                      <a:pt x="142942" y="260828"/>
                    </a:lnTo>
                    <a:lnTo>
                      <a:pt x="146765" y="271135"/>
                    </a:lnTo>
                    <a:lnTo>
                      <a:pt x="150645" y="281886"/>
                    </a:lnTo>
                    <a:lnTo>
                      <a:pt x="155214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746105" y="461806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5" y="34453"/>
                    </a:lnTo>
                    <a:lnTo>
                      <a:pt x="206" y="46371"/>
                    </a:lnTo>
                    <a:lnTo>
                      <a:pt x="1108" y="59489"/>
                    </a:lnTo>
                    <a:lnTo>
                      <a:pt x="3906" y="77201"/>
                    </a:lnTo>
                    <a:lnTo>
                      <a:pt x="10528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777690" y="303878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936929" y="282821"/>
                <a:ext cx="19747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9747" h="273742">
                    <a:moveTo>
                      <a:pt x="19746" y="0"/>
                    </a:moveTo>
                    <a:lnTo>
                      <a:pt x="16812" y="8868"/>
                    </a:lnTo>
                    <a:lnTo>
                      <a:pt x="14030" y="17855"/>
                    </a:lnTo>
                    <a:lnTo>
                      <a:pt x="11135" y="27851"/>
                    </a:lnTo>
                    <a:lnTo>
                      <a:pt x="8267" y="38831"/>
                    </a:lnTo>
                    <a:lnTo>
                      <a:pt x="5750" y="50643"/>
                    </a:lnTo>
                    <a:lnTo>
                      <a:pt x="3740" y="63101"/>
                    </a:lnTo>
                    <a:lnTo>
                      <a:pt x="2227" y="76039"/>
                    </a:lnTo>
                    <a:lnTo>
                      <a:pt x="1133" y="89320"/>
                    </a:lnTo>
                    <a:lnTo>
                      <a:pt x="364" y="102842"/>
                    </a:lnTo>
                    <a:lnTo>
                      <a:pt x="0" y="116530"/>
                    </a:lnTo>
                    <a:lnTo>
                      <a:pt x="281" y="130332"/>
                    </a:lnTo>
                    <a:lnTo>
                      <a:pt x="1279" y="144216"/>
                    </a:lnTo>
                    <a:lnTo>
                      <a:pt x="2762" y="158320"/>
                    </a:lnTo>
                    <a:lnTo>
                      <a:pt x="4296" y="172935"/>
                    </a:lnTo>
                    <a:lnTo>
                      <a:pt x="5622" y="188165"/>
                    </a:lnTo>
                    <a:lnTo>
                      <a:pt x="6666" y="203593"/>
                    </a:lnTo>
                    <a:lnTo>
                      <a:pt x="7554" y="220098"/>
                    </a:lnTo>
                    <a:lnTo>
                      <a:pt x="8360" y="241366"/>
                    </a:lnTo>
                    <a:lnTo>
                      <a:pt x="9217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840861" y="388106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0"/>
                    </a:moveTo>
                    <a:lnTo>
                      <a:pt x="156789" y="2934"/>
                    </a:lnTo>
                    <a:lnTo>
                      <a:pt x="146299" y="5716"/>
                    </a:lnTo>
                    <a:lnTo>
                      <a:pt x="135993" y="8611"/>
                    </a:lnTo>
                    <a:lnTo>
                      <a:pt x="125519" y="11479"/>
                    </a:lnTo>
                    <a:lnTo>
                      <a:pt x="114527" y="13995"/>
                    </a:lnTo>
                    <a:lnTo>
                      <a:pt x="102884" y="16006"/>
                    </a:lnTo>
                    <a:lnTo>
                      <a:pt x="90630" y="17519"/>
                    </a:lnTo>
                    <a:lnTo>
                      <a:pt x="77876" y="18614"/>
                    </a:lnTo>
                    <a:lnTo>
                      <a:pt x="64754" y="19386"/>
                    </a:lnTo>
                    <a:lnTo>
                      <a:pt x="51782" y="19924"/>
                    </a:lnTo>
                    <a:lnTo>
                      <a:pt x="38477" y="20351"/>
                    </a:lnTo>
                    <a:lnTo>
                      <a:pt x="22555" y="2070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4251473" y="423268"/>
                <a:ext cx="221099" cy="13329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33295">
                    <a:moveTo>
                      <a:pt x="0" y="6952"/>
                    </a:moveTo>
                    <a:lnTo>
                      <a:pt x="0" y="18687"/>
                    </a:lnTo>
                    <a:lnTo>
                      <a:pt x="0" y="29816"/>
                    </a:lnTo>
                    <a:lnTo>
                      <a:pt x="4" y="41415"/>
                    </a:lnTo>
                    <a:lnTo>
                      <a:pt x="177" y="53576"/>
                    </a:lnTo>
                    <a:lnTo>
                      <a:pt x="825" y="66236"/>
                    </a:lnTo>
                    <a:lnTo>
                      <a:pt x="2060" y="79204"/>
                    </a:lnTo>
                    <a:lnTo>
                      <a:pt x="3173" y="89280"/>
                    </a:lnTo>
                    <a:lnTo>
                      <a:pt x="3328" y="92184"/>
                    </a:lnTo>
                    <a:lnTo>
                      <a:pt x="2889" y="88541"/>
                    </a:lnTo>
                    <a:lnTo>
                      <a:pt x="2276" y="80224"/>
                    </a:lnTo>
                    <a:lnTo>
                      <a:pt x="1866" y="69105"/>
                    </a:lnTo>
                    <a:lnTo>
                      <a:pt x="2037" y="56867"/>
                    </a:lnTo>
                    <a:lnTo>
                      <a:pt x="2939" y="44488"/>
                    </a:lnTo>
                    <a:lnTo>
                      <a:pt x="4847" y="32694"/>
                    </a:lnTo>
                    <a:lnTo>
                      <a:pt x="8255" y="22202"/>
                    </a:lnTo>
                    <a:lnTo>
                      <a:pt x="13284" y="13260"/>
                    </a:lnTo>
                    <a:lnTo>
                      <a:pt x="19591" y="6234"/>
                    </a:lnTo>
                    <a:lnTo>
                      <a:pt x="26580" y="1775"/>
                    </a:lnTo>
                    <a:lnTo>
                      <a:pt x="33832" y="0"/>
                    </a:lnTo>
                    <a:lnTo>
                      <a:pt x="41139" y="737"/>
                    </a:lnTo>
                    <a:lnTo>
                      <a:pt x="48417" y="3806"/>
                    </a:lnTo>
                    <a:lnTo>
                      <a:pt x="55637" y="8870"/>
                    </a:lnTo>
                    <a:lnTo>
                      <a:pt x="62637" y="15673"/>
                    </a:lnTo>
                    <a:lnTo>
                      <a:pt x="69118" y="24125"/>
                    </a:lnTo>
                    <a:lnTo>
                      <a:pt x="74962" y="34024"/>
                    </a:lnTo>
                    <a:lnTo>
                      <a:pt x="80210" y="44921"/>
                    </a:lnTo>
                    <a:lnTo>
                      <a:pt x="84969" y="56227"/>
                    </a:lnTo>
                    <a:lnTo>
                      <a:pt x="89343" y="67499"/>
                    </a:lnTo>
                    <a:lnTo>
                      <a:pt x="92937" y="76062"/>
                    </a:lnTo>
                    <a:lnTo>
                      <a:pt x="95400" y="78756"/>
                    </a:lnTo>
                    <a:lnTo>
                      <a:pt x="97363" y="76633"/>
                    </a:lnTo>
                    <a:lnTo>
                      <a:pt x="99351" y="71366"/>
                    </a:lnTo>
                    <a:lnTo>
                      <a:pt x="101588" y="64144"/>
                    </a:lnTo>
                    <a:lnTo>
                      <a:pt x="104123" y="55720"/>
                    </a:lnTo>
                    <a:lnTo>
                      <a:pt x="107088" y="46710"/>
                    </a:lnTo>
                    <a:lnTo>
                      <a:pt x="110735" y="37700"/>
                    </a:lnTo>
                    <a:lnTo>
                      <a:pt x="115151" y="29006"/>
                    </a:lnTo>
                    <a:lnTo>
                      <a:pt x="120586" y="21193"/>
                    </a:lnTo>
                    <a:lnTo>
                      <a:pt x="127521" y="15151"/>
                    </a:lnTo>
                    <a:lnTo>
                      <a:pt x="136071" y="11204"/>
                    </a:lnTo>
                    <a:lnTo>
                      <a:pt x="145727" y="9350"/>
                    </a:lnTo>
                    <a:lnTo>
                      <a:pt x="155586" y="9535"/>
                    </a:lnTo>
                    <a:lnTo>
                      <a:pt x="165096" y="11513"/>
                    </a:lnTo>
                    <a:lnTo>
                      <a:pt x="173918" y="15093"/>
                    </a:lnTo>
                    <a:lnTo>
                      <a:pt x="181764" y="20227"/>
                    </a:lnTo>
                    <a:lnTo>
                      <a:pt x="188591" y="26754"/>
                    </a:lnTo>
                    <a:lnTo>
                      <a:pt x="194531" y="34574"/>
                    </a:lnTo>
                    <a:lnTo>
                      <a:pt x="199770" y="43725"/>
                    </a:lnTo>
                    <a:lnTo>
                      <a:pt x="204482" y="54099"/>
                    </a:lnTo>
                    <a:lnTo>
                      <a:pt x="208665" y="65449"/>
                    </a:lnTo>
                    <a:lnTo>
                      <a:pt x="212549" y="78896"/>
                    </a:lnTo>
                    <a:lnTo>
                      <a:pt x="216479" y="98972"/>
                    </a:lnTo>
                    <a:lnTo>
                      <a:pt x="221098" y="13329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525214" y="419692"/>
                <a:ext cx="52643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84229">
                    <a:moveTo>
                      <a:pt x="0" y="0"/>
                    </a:moveTo>
                    <a:lnTo>
                      <a:pt x="5800" y="11668"/>
                    </a:lnTo>
                    <a:lnTo>
                      <a:pt x="10725" y="22156"/>
                    </a:lnTo>
                    <a:lnTo>
                      <a:pt x="15232" y="32449"/>
                    </a:lnTo>
                    <a:lnTo>
                      <a:pt x="19696" y="42470"/>
                    </a:lnTo>
                    <a:lnTo>
                      <a:pt x="25307" y="52836"/>
                    </a:lnTo>
                    <a:lnTo>
                      <a:pt x="34794" y="65582"/>
                    </a:lnTo>
                    <a:lnTo>
                      <a:pt x="52642" y="84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483100" y="409163"/>
                <a:ext cx="189514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68499">
                    <a:moveTo>
                      <a:pt x="189513" y="0"/>
                    </a:moveTo>
                    <a:lnTo>
                      <a:pt x="183645" y="5935"/>
                    </a:lnTo>
                    <a:lnTo>
                      <a:pt x="178080" y="12139"/>
                    </a:lnTo>
                    <a:lnTo>
                      <a:pt x="172281" y="19240"/>
                    </a:lnTo>
                    <a:lnTo>
                      <a:pt x="166201" y="27353"/>
                    </a:lnTo>
                    <a:lnTo>
                      <a:pt x="159871" y="36648"/>
                    </a:lnTo>
                    <a:lnTo>
                      <a:pt x="153347" y="47095"/>
                    </a:lnTo>
                    <a:lnTo>
                      <a:pt x="146844" y="58521"/>
                    </a:lnTo>
                    <a:lnTo>
                      <a:pt x="140710" y="70707"/>
                    </a:lnTo>
                    <a:lnTo>
                      <a:pt x="135106" y="83451"/>
                    </a:lnTo>
                    <a:lnTo>
                      <a:pt x="130021" y="96430"/>
                    </a:lnTo>
                    <a:lnTo>
                      <a:pt x="125373" y="109216"/>
                    </a:lnTo>
                    <a:lnTo>
                      <a:pt x="121055" y="121600"/>
                    </a:lnTo>
                    <a:lnTo>
                      <a:pt x="116815" y="133882"/>
                    </a:lnTo>
                    <a:lnTo>
                      <a:pt x="112274" y="146735"/>
                    </a:lnTo>
                    <a:lnTo>
                      <a:pt x="107251" y="160485"/>
                    </a:lnTo>
                    <a:lnTo>
                      <a:pt x="101740" y="174654"/>
                    </a:lnTo>
                    <a:lnTo>
                      <a:pt x="95815" y="188180"/>
                    </a:lnTo>
                    <a:lnTo>
                      <a:pt x="89575" y="200503"/>
                    </a:lnTo>
                    <a:lnTo>
                      <a:pt x="83266" y="211726"/>
                    </a:lnTo>
                    <a:lnTo>
                      <a:pt x="77265" y="222331"/>
                    </a:lnTo>
                    <a:lnTo>
                      <a:pt x="71746" y="232691"/>
                    </a:lnTo>
                    <a:lnTo>
                      <a:pt x="66550" y="243158"/>
                    </a:lnTo>
                    <a:lnTo>
                      <a:pt x="61293" y="254119"/>
                    </a:lnTo>
                    <a:lnTo>
                      <a:pt x="55754" y="265722"/>
                    </a:lnTo>
                    <a:lnTo>
                      <a:pt x="49880" y="277773"/>
                    </a:lnTo>
                    <a:lnTo>
                      <a:pt x="43704" y="289855"/>
                    </a:lnTo>
                    <a:lnTo>
                      <a:pt x="37291" y="301715"/>
                    </a:lnTo>
                    <a:lnTo>
                      <a:pt x="30812" y="313214"/>
                    </a:lnTo>
                    <a:lnTo>
                      <a:pt x="23797" y="325584"/>
                    </a:lnTo>
                    <a:lnTo>
                      <a:pt x="14512" y="342141"/>
                    </a:lnTo>
                    <a:lnTo>
                      <a:pt x="0" y="3684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941741" y="230179"/>
                <a:ext cx="15142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326384">
                    <a:moveTo>
                      <a:pt x="4612" y="0"/>
                    </a:moveTo>
                    <a:lnTo>
                      <a:pt x="1813" y="8935"/>
                    </a:lnTo>
                    <a:lnTo>
                      <a:pt x="311" y="18562"/>
                    </a:lnTo>
                    <a:lnTo>
                      <a:pt x="0" y="29854"/>
                    </a:lnTo>
                    <a:lnTo>
                      <a:pt x="506" y="42694"/>
                    </a:lnTo>
                    <a:lnTo>
                      <a:pt x="1326" y="56822"/>
                    </a:lnTo>
                    <a:lnTo>
                      <a:pt x="2141" y="71943"/>
                    </a:lnTo>
                    <a:lnTo>
                      <a:pt x="2825" y="87631"/>
                    </a:lnTo>
                    <a:lnTo>
                      <a:pt x="3352" y="103371"/>
                    </a:lnTo>
                    <a:lnTo>
                      <a:pt x="3742" y="118875"/>
                    </a:lnTo>
                    <a:lnTo>
                      <a:pt x="4190" y="134061"/>
                    </a:lnTo>
                    <a:lnTo>
                      <a:pt x="5029" y="148951"/>
                    </a:lnTo>
                    <a:lnTo>
                      <a:pt x="6410" y="163600"/>
                    </a:lnTo>
                    <a:lnTo>
                      <a:pt x="8153" y="178066"/>
                    </a:lnTo>
                    <a:lnTo>
                      <a:pt x="9862" y="192400"/>
                    </a:lnTo>
                    <a:lnTo>
                      <a:pt x="11307" y="206640"/>
                    </a:lnTo>
                    <a:lnTo>
                      <a:pt x="12427" y="220816"/>
                    </a:lnTo>
                    <a:lnTo>
                      <a:pt x="13253" y="234947"/>
                    </a:lnTo>
                    <a:lnTo>
                      <a:pt x="13844" y="249038"/>
                    </a:lnTo>
                    <a:lnTo>
                      <a:pt x="14258" y="262880"/>
                    </a:lnTo>
                    <a:lnTo>
                      <a:pt x="14589" y="277615"/>
                    </a:lnTo>
                    <a:lnTo>
                      <a:pt x="14866" y="296775"/>
                    </a:lnTo>
                    <a:lnTo>
                      <a:pt x="15141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851597" y="345992"/>
                <a:ext cx="200042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42115">
                    <a:moveTo>
                      <a:pt x="200041" y="0"/>
                    </a:moveTo>
                    <a:lnTo>
                      <a:pt x="188374" y="2934"/>
                    </a:lnTo>
                    <a:lnTo>
                      <a:pt x="177885" y="5716"/>
                    </a:lnTo>
                    <a:lnTo>
                      <a:pt x="167583" y="8616"/>
                    </a:lnTo>
                    <a:lnTo>
                      <a:pt x="157282" y="11656"/>
                    </a:lnTo>
                    <a:lnTo>
                      <a:pt x="146938" y="14821"/>
                    </a:lnTo>
                    <a:lnTo>
                      <a:pt x="136540" y="18081"/>
                    </a:lnTo>
                    <a:lnTo>
                      <a:pt x="125765" y="21246"/>
                    </a:lnTo>
                    <a:lnTo>
                      <a:pt x="114011" y="23989"/>
                    </a:lnTo>
                    <a:lnTo>
                      <a:pt x="101034" y="26169"/>
                    </a:lnTo>
                    <a:lnTo>
                      <a:pt x="87233" y="27971"/>
                    </a:lnTo>
                    <a:lnTo>
                      <a:pt x="73431" y="29795"/>
                    </a:lnTo>
                    <a:lnTo>
                      <a:pt x="60121" y="31873"/>
                    </a:lnTo>
                    <a:lnTo>
                      <a:pt x="47693" y="34109"/>
                    </a:lnTo>
                    <a:lnTo>
                      <a:pt x="35269" y="36393"/>
                    </a:lnTo>
                    <a:lnTo>
                      <a:pt x="20647" y="38928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004547" y="409163"/>
                <a:ext cx="135942" cy="135404"/>
              </a:xfrm>
              <a:custGeom>
                <a:avLst/>
                <a:gdLst/>
                <a:ahLst/>
                <a:cxnLst/>
                <a:rect l="0" t="0" r="0" b="0"/>
                <a:pathLst>
                  <a:path w="135942" h="135404">
                    <a:moveTo>
                      <a:pt x="99734" y="10529"/>
                    </a:moveTo>
                    <a:lnTo>
                      <a:pt x="90865" y="7662"/>
                    </a:lnTo>
                    <a:lnTo>
                      <a:pt x="81878" y="5520"/>
                    </a:lnTo>
                    <a:lnTo>
                      <a:pt x="71893" y="3931"/>
                    </a:lnTo>
                    <a:lnTo>
                      <a:pt x="61258" y="3269"/>
                    </a:lnTo>
                    <a:lnTo>
                      <a:pt x="50743" y="4365"/>
                    </a:lnTo>
                    <a:lnTo>
                      <a:pt x="40795" y="7527"/>
                    </a:lnTo>
                    <a:lnTo>
                      <a:pt x="31682" y="12589"/>
                    </a:lnTo>
                    <a:lnTo>
                      <a:pt x="23642" y="19195"/>
                    </a:lnTo>
                    <a:lnTo>
                      <a:pt x="16691" y="26974"/>
                    </a:lnTo>
                    <a:lnTo>
                      <a:pt x="10837" y="35771"/>
                    </a:lnTo>
                    <a:lnTo>
                      <a:pt x="6189" y="45645"/>
                    </a:lnTo>
                    <a:lnTo>
                      <a:pt x="2696" y="56532"/>
                    </a:lnTo>
                    <a:lnTo>
                      <a:pt x="501" y="67941"/>
                    </a:lnTo>
                    <a:lnTo>
                      <a:pt x="0" y="79067"/>
                    </a:lnTo>
                    <a:lnTo>
                      <a:pt x="1257" y="89474"/>
                    </a:lnTo>
                    <a:lnTo>
                      <a:pt x="4049" y="99089"/>
                    </a:lnTo>
                    <a:lnTo>
                      <a:pt x="8057" y="108007"/>
                    </a:lnTo>
                    <a:lnTo>
                      <a:pt x="12977" y="116363"/>
                    </a:lnTo>
                    <a:lnTo>
                      <a:pt x="18720" y="123805"/>
                    </a:lnTo>
                    <a:lnTo>
                      <a:pt x="25398" y="129528"/>
                    </a:lnTo>
                    <a:lnTo>
                      <a:pt x="32999" y="133229"/>
                    </a:lnTo>
                    <a:lnTo>
                      <a:pt x="41391" y="135071"/>
                    </a:lnTo>
                    <a:lnTo>
                      <a:pt x="50401" y="135403"/>
                    </a:lnTo>
                    <a:lnTo>
                      <a:pt x="59867" y="134586"/>
                    </a:lnTo>
                    <a:lnTo>
                      <a:pt x="69494" y="132768"/>
                    </a:lnTo>
                    <a:lnTo>
                      <a:pt x="78878" y="129887"/>
                    </a:lnTo>
                    <a:lnTo>
                      <a:pt x="87816" y="125987"/>
                    </a:lnTo>
                    <a:lnTo>
                      <a:pt x="96292" y="121065"/>
                    </a:lnTo>
                    <a:lnTo>
                      <a:pt x="104371" y="115005"/>
                    </a:lnTo>
                    <a:lnTo>
                      <a:pt x="112132" y="107847"/>
                    </a:lnTo>
                    <a:lnTo>
                      <a:pt x="119328" y="99598"/>
                    </a:lnTo>
                    <a:lnTo>
                      <a:pt x="125410" y="90159"/>
                    </a:lnTo>
                    <a:lnTo>
                      <a:pt x="130162" y="79590"/>
                    </a:lnTo>
                    <a:lnTo>
                      <a:pt x="133523" y="68239"/>
                    </a:lnTo>
                    <a:lnTo>
                      <a:pt x="135412" y="56628"/>
                    </a:lnTo>
                    <a:lnTo>
                      <a:pt x="135941" y="45094"/>
                    </a:lnTo>
                    <a:lnTo>
                      <a:pt x="135313" y="34211"/>
                    </a:lnTo>
                    <a:lnTo>
                      <a:pt x="133564" y="23811"/>
                    </a:lnTo>
                    <a:lnTo>
                      <a:pt x="129427" y="12984"/>
                    </a:lnTo>
                    <a:lnTo>
                      <a:pt x="12079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193810" y="397482"/>
                <a:ext cx="128703" cy="143792"/>
              </a:xfrm>
              <a:custGeom>
                <a:avLst/>
                <a:gdLst/>
                <a:ahLst/>
                <a:cxnLst/>
                <a:rect l="0" t="0" r="0" b="0"/>
                <a:pathLst>
                  <a:path w="128703" h="143792">
                    <a:moveTo>
                      <a:pt x="26284" y="74852"/>
                    </a:moveTo>
                    <a:lnTo>
                      <a:pt x="37953" y="74785"/>
                    </a:lnTo>
                    <a:lnTo>
                      <a:pt x="48441" y="74145"/>
                    </a:lnTo>
                    <a:lnTo>
                      <a:pt x="58743" y="72848"/>
                    </a:lnTo>
                    <a:lnTo>
                      <a:pt x="69044" y="70989"/>
                    </a:lnTo>
                    <a:lnTo>
                      <a:pt x="79388" y="68672"/>
                    </a:lnTo>
                    <a:lnTo>
                      <a:pt x="89768" y="65997"/>
                    </a:lnTo>
                    <a:lnTo>
                      <a:pt x="99851" y="62727"/>
                    </a:lnTo>
                    <a:lnTo>
                      <a:pt x="109012" y="58323"/>
                    </a:lnTo>
                    <a:lnTo>
                      <a:pt x="116972" y="52586"/>
                    </a:lnTo>
                    <a:lnTo>
                      <a:pt x="123297" y="45784"/>
                    </a:lnTo>
                    <a:lnTo>
                      <a:pt x="127265" y="38455"/>
                    </a:lnTo>
                    <a:lnTo>
                      <a:pt x="128702" y="30975"/>
                    </a:lnTo>
                    <a:lnTo>
                      <a:pt x="127734" y="23684"/>
                    </a:lnTo>
                    <a:lnTo>
                      <a:pt x="124509" y="16948"/>
                    </a:lnTo>
                    <a:lnTo>
                      <a:pt x="119339" y="10914"/>
                    </a:lnTo>
                    <a:lnTo>
                      <a:pt x="112464" y="5865"/>
                    </a:lnTo>
                    <a:lnTo>
                      <a:pt x="103964" y="2296"/>
                    </a:lnTo>
                    <a:lnTo>
                      <a:pt x="94039" y="345"/>
                    </a:lnTo>
                    <a:lnTo>
                      <a:pt x="83292" y="0"/>
                    </a:lnTo>
                    <a:lnTo>
                      <a:pt x="72620" y="1280"/>
                    </a:lnTo>
                    <a:lnTo>
                      <a:pt x="62521" y="4029"/>
                    </a:lnTo>
                    <a:lnTo>
                      <a:pt x="53114" y="7974"/>
                    </a:lnTo>
                    <a:lnTo>
                      <a:pt x="44336" y="12830"/>
                    </a:lnTo>
                    <a:lnTo>
                      <a:pt x="36065" y="18356"/>
                    </a:lnTo>
                    <a:lnTo>
                      <a:pt x="28340" y="24521"/>
                    </a:lnTo>
                    <a:lnTo>
                      <a:pt x="21363" y="31490"/>
                    </a:lnTo>
                    <a:lnTo>
                      <a:pt x="15188" y="39295"/>
                    </a:lnTo>
                    <a:lnTo>
                      <a:pt x="9886" y="47994"/>
                    </a:lnTo>
                    <a:lnTo>
                      <a:pt x="5622" y="57744"/>
                    </a:lnTo>
                    <a:lnTo>
                      <a:pt x="2394" y="68520"/>
                    </a:lnTo>
                    <a:lnTo>
                      <a:pt x="378" y="79842"/>
                    </a:lnTo>
                    <a:lnTo>
                      <a:pt x="0" y="90901"/>
                    </a:lnTo>
                    <a:lnTo>
                      <a:pt x="1343" y="101256"/>
                    </a:lnTo>
                    <a:lnTo>
                      <a:pt x="4364" y="110664"/>
                    </a:lnTo>
                    <a:lnTo>
                      <a:pt x="9058" y="118911"/>
                    </a:lnTo>
                    <a:lnTo>
                      <a:pt x="15256" y="126007"/>
                    </a:lnTo>
                    <a:lnTo>
                      <a:pt x="22841" y="131959"/>
                    </a:lnTo>
                    <a:lnTo>
                      <a:pt x="31826" y="136674"/>
                    </a:lnTo>
                    <a:lnTo>
                      <a:pt x="42077" y="140216"/>
                    </a:lnTo>
                    <a:lnTo>
                      <a:pt x="52946" y="142592"/>
                    </a:lnTo>
                    <a:lnTo>
                      <a:pt x="64527" y="143791"/>
                    </a:lnTo>
                    <a:lnTo>
                      <a:pt x="78955" y="142805"/>
                    </a:lnTo>
                    <a:lnTo>
                      <a:pt x="99984" y="13802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541093" y="356521"/>
                <a:ext cx="136224" cy="137730"/>
              </a:xfrm>
              <a:custGeom>
                <a:avLst/>
                <a:gdLst/>
                <a:ahLst/>
                <a:cxnLst/>
                <a:rect l="0" t="0" r="0" b="0"/>
                <a:pathLst>
                  <a:path w="136224" h="137730">
                    <a:moveTo>
                      <a:pt x="89613" y="0"/>
                    </a:moveTo>
                    <a:lnTo>
                      <a:pt x="75078" y="67"/>
                    </a:lnTo>
                    <a:lnTo>
                      <a:pt x="62447" y="707"/>
                    </a:lnTo>
                    <a:lnTo>
                      <a:pt x="50551" y="2013"/>
                    </a:lnTo>
                    <a:lnTo>
                      <a:pt x="39415" y="4218"/>
                    </a:lnTo>
                    <a:lnTo>
                      <a:pt x="29520" y="7831"/>
                    </a:lnTo>
                    <a:lnTo>
                      <a:pt x="21043" y="13009"/>
                    </a:lnTo>
                    <a:lnTo>
                      <a:pt x="14025" y="19756"/>
                    </a:lnTo>
                    <a:lnTo>
                      <a:pt x="8524" y="28105"/>
                    </a:lnTo>
                    <a:lnTo>
                      <a:pt x="4421" y="37901"/>
                    </a:lnTo>
                    <a:lnTo>
                      <a:pt x="1630" y="48714"/>
                    </a:lnTo>
                    <a:lnTo>
                      <a:pt x="190" y="59956"/>
                    </a:lnTo>
                    <a:lnTo>
                      <a:pt x="0" y="71247"/>
                    </a:lnTo>
                    <a:lnTo>
                      <a:pt x="1005" y="82267"/>
                    </a:lnTo>
                    <a:lnTo>
                      <a:pt x="3274" y="92666"/>
                    </a:lnTo>
                    <a:lnTo>
                      <a:pt x="6731" y="102321"/>
                    </a:lnTo>
                    <a:lnTo>
                      <a:pt x="11340" y="111127"/>
                    </a:lnTo>
                    <a:lnTo>
                      <a:pt x="17182" y="118903"/>
                    </a:lnTo>
                    <a:lnTo>
                      <a:pt x="24191" y="125646"/>
                    </a:lnTo>
                    <a:lnTo>
                      <a:pt x="32338" y="131176"/>
                    </a:lnTo>
                    <a:lnTo>
                      <a:pt x="41709" y="135068"/>
                    </a:lnTo>
                    <a:lnTo>
                      <a:pt x="52227" y="137237"/>
                    </a:lnTo>
                    <a:lnTo>
                      <a:pt x="63374" y="137729"/>
                    </a:lnTo>
                    <a:lnTo>
                      <a:pt x="74315" y="136546"/>
                    </a:lnTo>
                    <a:lnTo>
                      <a:pt x="84596" y="133858"/>
                    </a:lnTo>
                    <a:lnTo>
                      <a:pt x="94124" y="129784"/>
                    </a:lnTo>
                    <a:lnTo>
                      <a:pt x="102984" y="124308"/>
                    </a:lnTo>
                    <a:lnTo>
                      <a:pt x="111304" y="117549"/>
                    </a:lnTo>
                    <a:lnTo>
                      <a:pt x="118893" y="109571"/>
                    </a:lnTo>
                    <a:lnTo>
                      <a:pt x="125246" y="100314"/>
                    </a:lnTo>
                    <a:lnTo>
                      <a:pt x="130184" y="89869"/>
                    </a:lnTo>
                    <a:lnTo>
                      <a:pt x="133671" y="78600"/>
                    </a:lnTo>
                    <a:lnTo>
                      <a:pt x="135646" y="67045"/>
                    </a:lnTo>
                    <a:lnTo>
                      <a:pt x="136223" y="55543"/>
                    </a:lnTo>
                    <a:lnTo>
                      <a:pt x="135323" y="44551"/>
                    </a:lnTo>
                    <a:lnTo>
                      <a:pt x="132599" y="34701"/>
                    </a:lnTo>
                    <a:lnTo>
                      <a:pt x="128036" y="26238"/>
                    </a:lnTo>
                    <a:lnTo>
                      <a:pt x="122155" y="19396"/>
                    </a:lnTo>
                    <a:lnTo>
                      <a:pt x="115159" y="14019"/>
                    </a:lnTo>
                    <a:lnTo>
                      <a:pt x="105314" y="10754"/>
                    </a:lnTo>
                    <a:lnTo>
                      <a:pt x="89613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735991" y="365563"/>
                <a:ext cx="147400" cy="1383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38358">
                    <a:moveTo>
                      <a:pt x="0" y="43600"/>
                    </a:moveTo>
                    <a:lnTo>
                      <a:pt x="3001" y="52468"/>
                    </a:lnTo>
                    <a:lnTo>
                      <a:pt x="6423" y="61455"/>
                    </a:lnTo>
                    <a:lnTo>
                      <a:pt x="10615" y="71451"/>
                    </a:lnTo>
                    <a:lnTo>
                      <a:pt x="15342" y="82431"/>
                    </a:lnTo>
                    <a:lnTo>
                      <a:pt x="20176" y="94243"/>
                    </a:lnTo>
                    <a:lnTo>
                      <a:pt x="24839" y="106674"/>
                    </a:lnTo>
                    <a:lnTo>
                      <a:pt x="28728" y="118550"/>
                    </a:lnTo>
                    <a:lnTo>
                      <a:pt x="29947" y="127028"/>
                    </a:lnTo>
                    <a:lnTo>
                      <a:pt x="27932" y="130029"/>
                    </a:lnTo>
                    <a:lnTo>
                      <a:pt x="24724" y="127926"/>
                    </a:lnTo>
                    <a:lnTo>
                      <a:pt x="21230" y="122160"/>
                    </a:lnTo>
                    <a:lnTo>
                      <a:pt x="17684" y="114210"/>
                    </a:lnTo>
                    <a:lnTo>
                      <a:pt x="14140" y="105054"/>
                    </a:lnTo>
                    <a:lnTo>
                      <a:pt x="10774" y="94925"/>
                    </a:lnTo>
                    <a:lnTo>
                      <a:pt x="7891" y="83508"/>
                    </a:lnTo>
                    <a:lnTo>
                      <a:pt x="5629" y="70715"/>
                    </a:lnTo>
                    <a:lnTo>
                      <a:pt x="4280" y="57184"/>
                    </a:lnTo>
                    <a:lnTo>
                      <a:pt x="4357" y="44083"/>
                    </a:lnTo>
                    <a:lnTo>
                      <a:pt x="6015" y="32057"/>
                    </a:lnTo>
                    <a:lnTo>
                      <a:pt x="9417" y="21542"/>
                    </a:lnTo>
                    <a:lnTo>
                      <a:pt x="14899" y="13007"/>
                    </a:lnTo>
                    <a:lnTo>
                      <a:pt x="22436" y="6505"/>
                    </a:lnTo>
                    <a:lnTo>
                      <a:pt x="31564" y="2089"/>
                    </a:lnTo>
                    <a:lnTo>
                      <a:pt x="41591" y="0"/>
                    </a:lnTo>
                    <a:lnTo>
                      <a:pt x="52029" y="144"/>
                    </a:lnTo>
                    <a:lnTo>
                      <a:pt x="62457" y="2170"/>
                    </a:lnTo>
                    <a:lnTo>
                      <a:pt x="72452" y="5653"/>
                    </a:lnTo>
                    <a:lnTo>
                      <a:pt x="81836" y="10217"/>
                    </a:lnTo>
                    <a:lnTo>
                      <a:pt x="90627" y="15719"/>
                    </a:lnTo>
                    <a:lnTo>
                      <a:pt x="98926" y="22235"/>
                    </a:lnTo>
                    <a:lnTo>
                      <a:pt x="106843" y="29732"/>
                    </a:lnTo>
                    <a:lnTo>
                      <a:pt x="114315" y="38223"/>
                    </a:lnTo>
                    <a:lnTo>
                      <a:pt x="121115" y="47833"/>
                    </a:lnTo>
                    <a:lnTo>
                      <a:pt x="127168" y="58520"/>
                    </a:lnTo>
                    <a:lnTo>
                      <a:pt x="132402" y="70082"/>
                    </a:lnTo>
                    <a:lnTo>
                      <a:pt x="137180" y="83694"/>
                    </a:lnTo>
                    <a:lnTo>
                      <a:pt x="141920" y="103904"/>
                    </a:lnTo>
                    <a:lnTo>
                      <a:pt x="147399" y="1383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262414" y="251236"/>
                <a:ext cx="2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2" h="252685">
                    <a:moveTo>
                      <a:pt x="1" y="0"/>
                    </a:moveTo>
                    <a:lnTo>
                      <a:pt x="1" y="11735"/>
                    </a:lnTo>
                    <a:lnTo>
                      <a:pt x="0" y="22864"/>
                    </a:lnTo>
                    <a:lnTo>
                      <a:pt x="0" y="34462"/>
                    </a:lnTo>
                    <a:lnTo>
                      <a:pt x="0" y="46623"/>
                    </a:lnTo>
                    <a:lnTo>
                      <a:pt x="0" y="59283"/>
                    </a:lnTo>
                    <a:lnTo>
                      <a:pt x="0" y="72339"/>
                    </a:lnTo>
                    <a:lnTo>
                      <a:pt x="0" y="85691"/>
                    </a:lnTo>
                    <a:lnTo>
                      <a:pt x="0" y="99256"/>
                    </a:lnTo>
                    <a:lnTo>
                      <a:pt x="0" y="112972"/>
                    </a:lnTo>
                    <a:lnTo>
                      <a:pt x="0" y="126791"/>
                    </a:lnTo>
                    <a:lnTo>
                      <a:pt x="0" y="140681"/>
                    </a:lnTo>
                    <a:lnTo>
                      <a:pt x="0" y="154619"/>
                    </a:lnTo>
                    <a:lnTo>
                      <a:pt x="0" y="168591"/>
                    </a:lnTo>
                    <a:lnTo>
                      <a:pt x="0" y="182584"/>
                    </a:lnTo>
                    <a:lnTo>
                      <a:pt x="0" y="196574"/>
                    </a:lnTo>
                    <a:lnTo>
                      <a:pt x="0" y="209949"/>
                    </a:lnTo>
                    <a:lnTo>
                      <a:pt x="1" y="222833"/>
                    </a:lnTo>
                    <a:lnTo>
                      <a:pt x="1" y="236357"/>
                    </a:lnTo>
                    <a:lnTo>
                      <a:pt x="1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146602" y="345992"/>
                <a:ext cx="20004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21058">
                    <a:moveTo>
                      <a:pt x="200042" y="0"/>
                    </a:moveTo>
                    <a:lnTo>
                      <a:pt x="185440" y="67"/>
                    </a:lnTo>
                    <a:lnTo>
                      <a:pt x="172169" y="707"/>
                    </a:lnTo>
                    <a:lnTo>
                      <a:pt x="158967" y="1999"/>
                    </a:lnTo>
                    <a:lnTo>
                      <a:pt x="145626" y="3687"/>
                    </a:lnTo>
                    <a:lnTo>
                      <a:pt x="132117" y="5355"/>
                    </a:lnTo>
                    <a:lnTo>
                      <a:pt x="118464" y="6772"/>
                    </a:lnTo>
                    <a:lnTo>
                      <a:pt x="104697" y="8043"/>
                    </a:lnTo>
                    <a:lnTo>
                      <a:pt x="90847" y="9502"/>
                    </a:lnTo>
                    <a:lnTo>
                      <a:pt x="76948" y="11330"/>
                    </a:lnTo>
                    <a:lnTo>
                      <a:pt x="63238" y="13398"/>
                    </a:lnTo>
                    <a:lnTo>
                      <a:pt x="48605" y="15549"/>
                    </a:lnTo>
                    <a:lnTo>
                      <a:pt x="29527" y="1797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373617" y="230179"/>
                <a:ext cx="278354" cy="286384"/>
              </a:xfrm>
              <a:custGeom>
                <a:avLst/>
                <a:gdLst/>
                <a:ahLst/>
                <a:cxnLst/>
                <a:rect l="0" t="0" r="0" b="0"/>
                <a:pathLst>
                  <a:path w="278354" h="286384">
                    <a:moveTo>
                      <a:pt x="4612" y="0"/>
                    </a:moveTo>
                    <a:lnTo>
                      <a:pt x="1812" y="8935"/>
                    </a:lnTo>
                    <a:lnTo>
                      <a:pt x="310" y="18562"/>
                    </a:lnTo>
                    <a:lnTo>
                      <a:pt x="0" y="29849"/>
                    </a:lnTo>
                    <a:lnTo>
                      <a:pt x="506" y="42517"/>
                    </a:lnTo>
                    <a:lnTo>
                      <a:pt x="1325" y="55996"/>
                    </a:lnTo>
                    <a:lnTo>
                      <a:pt x="2146" y="69864"/>
                    </a:lnTo>
                    <a:lnTo>
                      <a:pt x="3002" y="83727"/>
                    </a:lnTo>
                    <a:lnTo>
                      <a:pt x="4177" y="97170"/>
                    </a:lnTo>
                    <a:lnTo>
                      <a:pt x="5811" y="110027"/>
                    </a:lnTo>
                    <a:lnTo>
                      <a:pt x="7739" y="122641"/>
                    </a:lnTo>
                    <a:lnTo>
                      <a:pt x="9579" y="135723"/>
                    </a:lnTo>
                    <a:lnTo>
                      <a:pt x="11118" y="149639"/>
                    </a:lnTo>
                    <a:lnTo>
                      <a:pt x="12474" y="164261"/>
                    </a:lnTo>
                    <a:lnTo>
                      <a:pt x="13991" y="179155"/>
                    </a:lnTo>
                    <a:lnTo>
                      <a:pt x="15859" y="194029"/>
                    </a:lnTo>
                    <a:lnTo>
                      <a:pt x="17945" y="208763"/>
                    </a:lnTo>
                    <a:lnTo>
                      <a:pt x="19892" y="223334"/>
                    </a:lnTo>
                    <a:lnTo>
                      <a:pt x="21487" y="237733"/>
                    </a:lnTo>
                    <a:lnTo>
                      <a:pt x="22307" y="250867"/>
                    </a:lnTo>
                    <a:lnTo>
                      <a:pt x="21596" y="259372"/>
                    </a:lnTo>
                    <a:lnTo>
                      <a:pt x="19466" y="261407"/>
                    </a:lnTo>
                    <a:lnTo>
                      <a:pt x="16762" y="258874"/>
                    </a:lnTo>
                    <a:lnTo>
                      <a:pt x="13981" y="253312"/>
                    </a:lnTo>
                    <a:lnTo>
                      <a:pt x="11522" y="245466"/>
                    </a:lnTo>
                    <a:lnTo>
                      <a:pt x="9559" y="235864"/>
                    </a:lnTo>
                    <a:lnTo>
                      <a:pt x="8251" y="225110"/>
                    </a:lnTo>
                    <a:lnTo>
                      <a:pt x="7828" y="213874"/>
                    </a:lnTo>
                    <a:lnTo>
                      <a:pt x="8339" y="202578"/>
                    </a:lnTo>
                    <a:lnTo>
                      <a:pt x="10159" y="191887"/>
                    </a:lnTo>
                    <a:lnTo>
                      <a:pt x="14040" y="182769"/>
                    </a:lnTo>
                    <a:lnTo>
                      <a:pt x="20201" y="175612"/>
                    </a:lnTo>
                    <a:lnTo>
                      <a:pt x="28085" y="170622"/>
                    </a:lnTo>
                    <a:lnTo>
                      <a:pt x="36671" y="168080"/>
                    </a:lnTo>
                    <a:lnTo>
                      <a:pt x="45291" y="167893"/>
                    </a:lnTo>
                    <a:lnTo>
                      <a:pt x="53668" y="169849"/>
                    </a:lnTo>
                    <a:lnTo>
                      <a:pt x="61739" y="173812"/>
                    </a:lnTo>
                    <a:lnTo>
                      <a:pt x="69532" y="179508"/>
                    </a:lnTo>
                    <a:lnTo>
                      <a:pt x="77103" y="186582"/>
                    </a:lnTo>
                    <a:lnTo>
                      <a:pt x="84507" y="194691"/>
                    </a:lnTo>
                    <a:lnTo>
                      <a:pt x="91787" y="203549"/>
                    </a:lnTo>
                    <a:lnTo>
                      <a:pt x="98815" y="212936"/>
                    </a:lnTo>
                    <a:lnTo>
                      <a:pt x="105309" y="222689"/>
                    </a:lnTo>
                    <a:lnTo>
                      <a:pt x="111158" y="232694"/>
                    </a:lnTo>
                    <a:lnTo>
                      <a:pt x="116408" y="242870"/>
                    </a:lnTo>
                    <a:lnTo>
                      <a:pt x="121168" y="253162"/>
                    </a:lnTo>
                    <a:lnTo>
                      <a:pt x="125563" y="263461"/>
                    </a:lnTo>
                    <a:lnTo>
                      <a:pt x="129913" y="271254"/>
                    </a:lnTo>
                    <a:lnTo>
                      <a:pt x="134281" y="273396"/>
                    </a:lnTo>
                    <a:lnTo>
                      <a:pt x="138430" y="270852"/>
                    </a:lnTo>
                    <a:lnTo>
                      <a:pt x="142737" y="265270"/>
                    </a:lnTo>
                    <a:lnTo>
                      <a:pt x="147657" y="258153"/>
                    </a:lnTo>
                    <a:lnTo>
                      <a:pt x="153569" y="250845"/>
                    </a:lnTo>
                    <a:lnTo>
                      <a:pt x="160553" y="244046"/>
                    </a:lnTo>
                    <a:lnTo>
                      <a:pt x="168647" y="237954"/>
                    </a:lnTo>
                    <a:lnTo>
                      <a:pt x="177965" y="232527"/>
                    </a:lnTo>
                    <a:lnTo>
                      <a:pt x="188443" y="227642"/>
                    </a:lnTo>
                    <a:lnTo>
                      <a:pt x="199729" y="223168"/>
                    </a:lnTo>
                    <a:lnTo>
                      <a:pt x="211294" y="218991"/>
                    </a:lnTo>
                    <a:lnTo>
                      <a:pt x="222806" y="215021"/>
                    </a:lnTo>
                    <a:lnTo>
                      <a:pt x="233975" y="211029"/>
                    </a:lnTo>
                    <a:lnTo>
                      <a:pt x="244475" y="206661"/>
                    </a:lnTo>
                    <a:lnTo>
                      <a:pt x="254187" y="201749"/>
                    </a:lnTo>
                    <a:lnTo>
                      <a:pt x="262692" y="195973"/>
                    </a:lnTo>
                    <a:lnTo>
                      <a:pt x="269202" y="188807"/>
                    </a:lnTo>
                    <a:lnTo>
                      <a:pt x="273459" y="180102"/>
                    </a:lnTo>
                    <a:lnTo>
                      <a:pt x="275351" y="170340"/>
                    </a:lnTo>
                    <a:lnTo>
                      <a:pt x="274660" y="160411"/>
                    </a:lnTo>
                    <a:lnTo>
                      <a:pt x="271523" y="150858"/>
                    </a:lnTo>
                    <a:lnTo>
                      <a:pt x="266181" y="142177"/>
                    </a:lnTo>
                    <a:lnTo>
                      <a:pt x="258792" y="134959"/>
                    </a:lnTo>
                    <a:lnTo>
                      <a:pt x="249646" y="129380"/>
                    </a:lnTo>
                    <a:lnTo>
                      <a:pt x="239273" y="125601"/>
                    </a:lnTo>
                    <a:lnTo>
                      <a:pt x="228327" y="123949"/>
                    </a:lnTo>
                    <a:lnTo>
                      <a:pt x="217233" y="124395"/>
                    </a:lnTo>
                    <a:lnTo>
                      <a:pt x="206347" y="126793"/>
                    </a:lnTo>
                    <a:lnTo>
                      <a:pt x="196037" y="131060"/>
                    </a:lnTo>
                    <a:lnTo>
                      <a:pt x="186446" y="136968"/>
                    </a:lnTo>
                    <a:lnTo>
                      <a:pt x="177853" y="144357"/>
                    </a:lnTo>
                    <a:lnTo>
                      <a:pt x="170752" y="153210"/>
                    </a:lnTo>
                    <a:lnTo>
                      <a:pt x="165275" y="163380"/>
                    </a:lnTo>
                    <a:lnTo>
                      <a:pt x="161409" y="174462"/>
                    </a:lnTo>
                    <a:lnTo>
                      <a:pt x="159173" y="185893"/>
                    </a:lnTo>
                    <a:lnTo>
                      <a:pt x="158412" y="197320"/>
                    </a:lnTo>
                    <a:lnTo>
                      <a:pt x="159017" y="208601"/>
                    </a:lnTo>
                    <a:lnTo>
                      <a:pt x="161010" y="219710"/>
                    </a:lnTo>
                    <a:lnTo>
                      <a:pt x="164276" y="230654"/>
                    </a:lnTo>
                    <a:lnTo>
                      <a:pt x="168758" y="241140"/>
                    </a:lnTo>
                    <a:lnTo>
                      <a:pt x="174513" y="250583"/>
                    </a:lnTo>
                    <a:lnTo>
                      <a:pt x="181458" y="258750"/>
                    </a:lnTo>
                    <a:lnTo>
                      <a:pt x="189394" y="265727"/>
                    </a:lnTo>
                    <a:lnTo>
                      <a:pt x="198091" y="271729"/>
                    </a:lnTo>
                    <a:lnTo>
                      <a:pt x="207347" y="276982"/>
                    </a:lnTo>
                    <a:lnTo>
                      <a:pt x="217002" y="281359"/>
                    </a:lnTo>
                    <a:lnTo>
                      <a:pt x="226936" y="284402"/>
                    </a:lnTo>
                    <a:lnTo>
                      <a:pt x="237049" y="285974"/>
                    </a:lnTo>
                    <a:lnTo>
                      <a:pt x="246823" y="286383"/>
                    </a:lnTo>
                    <a:lnTo>
                      <a:pt x="256286" y="286253"/>
                    </a:lnTo>
                    <a:lnTo>
                      <a:pt x="266266" y="285574"/>
                    </a:lnTo>
                    <a:lnTo>
                      <a:pt x="278353" y="2842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856301" y="345992"/>
                <a:ext cx="100996" cy="137060"/>
              </a:xfrm>
              <a:custGeom>
                <a:avLst/>
                <a:gdLst/>
                <a:ahLst/>
                <a:cxnLst/>
                <a:rect l="0" t="0" r="0" b="0"/>
                <a:pathLst>
                  <a:path w="100996" h="137060">
                    <a:moveTo>
                      <a:pt x="6239" y="73700"/>
                    </a:moveTo>
                    <a:lnTo>
                      <a:pt x="3439" y="82501"/>
                    </a:lnTo>
                    <a:lnTo>
                      <a:pt x="1936" y="90848"/>
                    </a:lnTo>
                    <a:lnTo>
                      <a:pt x="1630" y="99547"/>
                    </a:lnTo>
                    <a:lnTo>
                      <a:pt x="2310" y="108668"/>
                    </a:lnTo>
                    <a:lnTo>
                      <a:pt x="3778" y="118163"/>
                    </a:lnTo>
                    <a:lnTo>
                      <a:pt x="5851" y="127883"/>
                    </a:lnTo>
                    <a:lnTo>
                      <a:pt x="8488" y="135245"/>
                    </a:lnTo>
                    <a:lnTo>
                      <a:pt x="10897" y="137059"/>
                    </a:lnTo>
                    <a:lnTo>
                      <a:pt x="11634" y="134302"/>
                    </a:lnTo>
                    <a:lnTo>
                      <a:pt x="10443" y="128578"/>
                    </a:lnTo>
                    <a:lnTo>
                      <a:pt x="7945" y="120867"/>
                    </a:lnTo>
                    <a:lnTo>
                      <a:pt x="5148" y="111571"/>
                    </a:lnTo>
                    <a:lnTo>
                      <a:pt x="2658" y="100989"/>
                    </a:lnTo>
                    <a:lnTo>
                      <a:pt x="842" y="89577"/>
                    </a:lnTo>
                    <a:lnTo>
                      <a:pt x="0" y="77898"/>
                    </a:lnTo>
                    <a:lnTo>
                      <a:pt x="187" y="66301"/>
                    </a:lnTo>
                    <a:lnTo>
                      <a:pt x="1602" y="55239"/>
                    </a:lnTo>
                    <a:lnTo>
                      <a:pt x="4670" y="45339"/>
                    </a:lnTo>
                    <a:lnTo>
                      <a:pt x="9472" y="36832"/>
                    </a:lnTo>
                    <a:lnTo>
                      <a:pt x="15798" y="29611"/>
                    </a:lnTo>
                    <a:lnTo>
                      <a:pt x="23330" y="23437"/>
                    </a:lnTo>
                    <a:lnTo>
                      <a:pt x="31763" y="18061"/>
                    </a:lnTo>
                    <a:lnTo>
                      <a:pt x="40970" y="13416"/>
                    </a:lnTo>
                    <a:lnTo>
                      <a:pt x="52205" y="9163"/>
                    </a:lnTo>
                    <a:lnTo>
                      <a:pt x="69803" y="4923"/>
                    </a:lnTo>
                    <a:lnTo>
                      <a:pt x="10099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973280" y="366798"/>
                <a:ext cx="116133" cy="168708"/>
              </a:xfrm>
              <a:custGeom>
                <a:avLst/>
                <a:gdLst/>
                <a:ahLst/>
                <a:cxnLst/>
                <a:rect l="0" t="0" r="0" b="0"/>
                <a:pathLst>
                  <a:path w="116133" h="168708">
                    <a:moveTo>
                      <a:pt x="36659" y="52894"/>
                    </a:moveTo>
                    <a:lnTo>
                      <a:pt x="42661" y="61494"/>
                    </a:lnTo>
                    <a:lnTo>
                      <a:pt x="49506" y="67920"/>
                    </a:lnTo>
                    <a:lnTo>
                      <a:pt x="57893" y="72720"/>
                    </a:lnTo>
                    <a:lnTo>
                      <a:pt x="67521" y="75916"/>
                    </a:lnTo>
                    <a:lnTo>
                      <a:pt x="77836" y="77165"/>
                    </a:lnTo>
                    <a:lnTo>
                      <a:pt x="88425" y="76447"/>
                    </a:lnTo>
                    <a:lnTo>
                      <a:pt x="98431" y="73866"/>
                    </a:lnTo>
                    <a:lnTo>
                      <a:pt x="106538" y="69477"/>
                    </a:lnTo>
                    <a:lnTo>
                      <a:pt x="112192" y="63492"/>
                    </a:lnTo>
                    <a:lnTo>
                      <a:pt x="115356" y="56222"/>
                    </a:lnTo>
                    <a:lnTo>
                      <a:pt x="116132" y="47981"/>
                    </a:lnTo>
                    <a:lnTo>
                      <a:pt x="114831" y="39044"/>
                    </a:lnTo>
                    <a:lnTo>
                      <a:pt x="111555" y="29944"/>
                    </a:lnTo>
                    <a:lnTo>
                      <a:pt x="106100" y="21448"/>
                    </a:lnTo>
                    <a:lnTo>
                      <a:pt x="98553" y="13932"/>
                    </a:lnTo>
                    <a:lnTo>
                      <a:pt x="89405" y="7735"/>
                    </a:lnTo>
                    <a:lnTo>
                      <a:pt x="79356" y="3322"/>
                    </a:lnTo>
                    <a:lnTo>
                      <a:pt x="68902" y="767"/>
                    </a:lnTo>
                    <a:lnTo>
                      <a:pt x="58461" y="0"/>
                    </a:lnTo>
                    <a:lnTo>
                      <a:pt x="48457" y="989"/>
                    </a:lnTo>
                    <a:lnTo>
                      <a:pt x="39071" y="3548"/>
                    </a:lnTo>
                    <a:lnTo>
                      <a:pt x="30447" y="7704"/>
                    </a:lnTo>
                    <a:lnTo>
                      <a:pt x="22793" y="13766"/>
                    </a:lnTo>
                    <a:lnTo>
                      <a:pt x="16127" y="21732"/>
                    </a:lnTo>
                    <a:lnTo>
                      <a:pt x="10479" y="31334"/>
                    </a:lnTo>
                    <a:lnTo>
                      <a:pt x="5976" y="42221"/>
                    </a:lnTo>
                    <a:lnTo>
                      <a:pt x="2583" y="54052"/>
                    </a:lnTo>
                    <a:lnTo>
                      <a:pt x="454" y="66232"/>
                    </a:lnTo>
                    <a:lnTo>
                      <a:pt x="0" y="77941"/>
                    </a:lnTo>
                    <a:lnTo>
                      <a:pt x="1288" y="88773"/>
                    </a:lnTo>
                    <a:lnTo>
                      <a:pt x="4102" y="98688"/>
                    </a:lnTo>
                    <a:lnTo>
                      <a:pt x="8124" y="107815"/>
                    </a:lnTo>
                    <a:lnTo>
                      <a:pt x="13059" y="116328"/>
                    </a:lnTo>
                    <a:lnTo>
                      <a:pt x="18980" y="124387"/>
                    </a:lnTo>
                    <a:lnTo>
                      <a:pt x="26311" y="132121"/>
                    </a:lnTo>
                    <a:lnTo>
                      <a:pt x="35158" y="139617"/>
                    </a:lnTo>
                    <a:lnTo>
                      <a:pt x="45131" y="146646"/>
                    </a:lnTo>
                    <a:lnTo>
                      <a:pt x="56683" y="153354"/>
                    </a:lnTo>
                    <a:lnTo>
                      <a:pt x="73069" y="160334"/>
                    </a:lnTo>
                    <a:lnTo>
                      <a:pt x="99830" y="16870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7120823" y="101073"/>
                <a:ext cx="131273" cy="413376"/>
              </a:xfrm>
              <a:custGeom>
                <a:avLst/>
                <a:gdLst/>
                <a:ahLst/>
                <a:cxnLst/>
                <a:rect l="0" t="0" r="0" b="0"/>
                <a:pathLst>
                  <a:path w="131273" h="413376">
                    <a:moveTo>
                      <a:pt x="110215" y="413375"/>
                    </a:moveTo>
                    <a:lnTo>
                      <a:pt x="107281" y="404507"/>
                    </a:lnTo>
                    <a:lnTo>
                      <a:pt x="104498" y="395520"/>
                    </a:lnTo>
                    <a:lnTo>
                      <a:pt x="101598" y="385525"/>
                    </a:lnTo>
                    <a:lnTo>
                      <a:pt x="98558" y="374544"/>
                    </a:lnTo>
                    <a:lnTo>
                      <a:pt x="95393" y="362732"/>
                    </a:lnTo>
                    <a:lnTo>
                      <a:pt x="92125" y="350274"/>
                    </a:lnTo>
                    <a:lnTo>
                      <a:pt x="88615" y="337337"/>
                    </a:lnTo>
                    <a:lnTo>
                      <a:pt x="84575" y="324055"/>
                    </a:lnTo>
                    <a:lnTo>
                      <a:pt x="79897" y="310534"/>
                    </a:lnTo>
                    <a:lnTo>
                      <a:pt x="74791" y="296845"/>
                    </a:lnTo>
                    <a:lnTo>
                      <a:pt x="69669" y="283043"/>
                    </a:lnTo>
                    <a:lnTo>
                      <a:pt x="64781" y="269169"/>
                    </a:lnTo>
                    <a:lnTo>
                      <a:pt x="60196" y="255410"/>
                    </a:lnTo>
                    <a:lnTo>
                      <a:pt x="55890" y="242092"/>
                    </a:lnTo>
                    <a:lnTo>
                      <a:pt x="51805" y="229350"/>
                    </a:lnTo>
                    <a:lnTo>
                      <a:pt x="47723" y="216997"/>
                    </a:lnTo>
                    <a:lnTo>
                      <a:pt x="43289" y="204628"/>
                    </a:lnTo>
                    <a:lnTo>
                      <a:pt x="38337" y="192007"/>
                    </a:lnTo>
                    <a:lnTo>
                      <a:pt x="32874" y="179072"/>
                    </a:lnTo>
                    <a:lnTo>
                      <a:pt x="26981" y="165848"/>
                    </a:lnTo>
                    <a:lnTo>
                      <a:pt x="20765" y="152392"/>
                    </a:lnTo>
                    <a:lnTo>
                      <a:pt x="14645" y="138762"/>
                    </a:lnTo>
                    <a:lnTo>
                      <a:pt x="9301" y="125006"/>
                    </a:lnTo>
                    <a:lnTo>
                      <a:pt x="5052" y="111164"/>
                    </a:lnTo>
                    <a:lnTo>
                      <a:pt x="2031" y="97430"/>
                    </a:lnTo>
                    <a:lnTo>
                      <a:pt x="371" y="84128"/>
                    </a:lnTo>
                    <a:lnTo>
                      <a:pt x="0" y="71403"/>
                    </a:lnTo>
                    <a:lnTo>
                      <a:pt x="870" y="59230"/>
                    </a:lnTo>
                    <a:lnTo>
                      <a:pt x="3040" y="47516"/>
                    </a:lnTo>
                    <a:lnTo>
                      <a:pt x="6431" y="36165"/>
                    </a:lnTo>
                    <a:lnTo>
                      <a:pt x="11165" y="25576"/>
                    </a:lnTo>
                    <a:lnTo>
                      <a:pt x="17622" y="16595"/>
                    </a:lnTo>
                    <a:lnTo>
                      <a:pt x="25853" y="9561"/>
                    </a:lnTo>
                    <a:lnTo>
                      <a:pt x="35464" y="4499"/>
                    </a:lnTo>
                    <a:lnTo>
                      <a:pt x="45825" y="1386"/>
                    </a:lnTo>
                    <a:lnTo>
                      <a:pt x="56494" y="0"/>
                    </a:lnTo>
                    <a:lnTo>
                      <a:pt x="67249" y="170"/>
                    </a:lnTo>
                    <a:lnTo>
                      <a:pt x="77996" y="1862"/>
                    </a:lnTo>
                    <a:lnTo>
                      <a:pt x="88689" y="4911"/>
                    </a:lnTo>
                    <a:lnTo>
                      <a:pt x="98871" y="8753"/>
                    </a:lnTo>
                    <a:lnTo>
                      <a:pt x="108660" y="12884"/>
                    </a:lnTo>
                    <a:lnTo>
                      <a:pt x="118913" y="17662"/>
                    </a:lnTo>
                    <a:lnTo>
                      <a:pt x="131272" y="2382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7167867" y="335464"/>
                <a:ext cx="737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21058">
                    <a:moveTo>
                      <a:pt x="73699" y="0"/>
                    </a:moveTo>
                    <a:lnTo>
                      <a:pt x="64831" y="2933"/>
                    </a:lnTo>
                    <a:lnTo>
                      <a:pt x="55844" y="5716"/>
                    </a:lnTo>
                    <a:lnTo>
                      <a:pt x="45867" y="8611"/>
                    </a:lnTo>
                    <a:lnTo>
                      <a:pt x="35535" y="11489"/>
                    </a:lnTo>
                    <a:lnTo>
                      <a:pt x="25199" y="14318"/>
                    </a:lnTo>
                    <a:lnTo>
                      <a:pt x="13945" y="1734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7318934" y="335464"/>
                <a:ext cx="91089" cy="151670"/>
              </a:xfrm>
              <a:custGeom>
                <a:avLst/>
                <a:gdLst/>
                <a:ahLst/>
                <a:cxnLst/>
                <a:rect l="0" t="0" r="0" b="0"/>
                <a:pathLst>
                  <a:path w="91089" h="151670">
                    <a:moveTo>
                      <a:pt x="6860" y="73699"/>
                    </a:moveTo>
                    <a:lnTo>
                      <a:pt x="6927" y="85368"/>
                    </a:lnTo>
                    <a:lnTo>
                      <a:pt x="7567" y="95856"/>
                    </a:lnTo>
                    <a:lnTo>
                      <a:pt x="8865" y="106158"/>
                    </a:lnTo>
                    <a:lnTo>
                      <a:pt x="10724" y="116459"/>
                    </a:lnTo>
                    <a:lnTo>
                      <a:pt x="13039" y="126803"/>
                    </a:lnTo>
                    <a:lnTo>
                      <a:pt x="15667" y="137165"/>
                    </a:lnTo>
                    <a:lnTo>
                      <a:pt x="17139" y="146529"/>
                    </a:lnTo>
                    <a:lnTo>
                      <a:pt x="15577" y="151669"/>
                    </a:lnTo>
                    <a:lnTo>
                      <a:pt x="11943" y="150953"/>
                    </a:lnTo>
                    <a:lnTo>
                      <a:pt x="8089" y="146341"/>
                    </a:lnTo>
                    <a:lnTo>
                      <a:pt x="4827" y="139066"/>
                    </a:lnTo>
                    <a:lnTo>
                      <a:pt x="2321" y="129833"/>
                    </a:lnTo>
                    <a:lnTo>
                      <a:pt x="657" y="119326"/>
                    </a:lnTo>
                    <a:lnTo>
                      <a:pt x="0" y="108254"/>
                    </a:lnTo>
                    <a:lnTo>
                      <a:pt x="349" y="97060"/>
                    </a:lnTo>
                    <a:lnTo>
                      <a:pt x="1721" y="86097"/>
                    </a:lnTo>
                    <a:lnTo>
                      <a:pt x="4239" y="75732"/>
                    </a:lnTo>
                    <a:lnTo>
                      <a:pt x="7864" y="66093"/>
                    </a:lnTo>
                    <a:lnTo>
                      <a:pt x="12586" y="57128"/>
                    </a:lnTo>
                    <a:lnTo>
                      <a:pt x="18504" y="48712"/>
                    </a:lnTo>
                    <a:lnTo>
                      <a:pt x="25559" y="40716"/>
                    </a:lnTo>
                    <a:lnTo>
                      <a:pt x="33567" y="33191"/>
                    </a:lnTo>
                    <a:lnTo>
                      <a:pt x="42312" y="26356"/>
                    </a:lnTo>
                    <a:lnTo>
                      <a:pt x="51588" y="20279"/>
                    </a:lnTo>
                    <a:lnTo>
                      <a:pt x="60782" y="15029"/>
                    </a:lnTo>
                    <a:lnTo>
                      <a:pt x="69783" y="10239"/>
                    </a:lnTo>
                    <a:lnTo>
                      <a:pt x="79378" y="5488"/>
                    </a:lnTo>
                    <a:lnTo>
                      <a:pt x="9108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479110" y="367049"/>
                <a:ext cx="15141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5141" h="147400">
                    <a:moveTo>
                      <a:pt x="4612" y="0"/>
                    </a:moveTo>
                    <a:lnTo>
                      <a:pt x="1812" y="8869"/>
                    </a:lnTo>
                    <a:lnTo>
                      <a:pt x="310" y="17855"/>
                    </a:lnTo>
                    <a:lnTo>
                      <a:pt x="0" y="27851"/>
                    </a:lnTo>
                    <a:lnTo>
                      <a:pt x="506" y="38831"/>
                    </a:lnTo>
                    <a:lnTo>
                      <a:pt x="1325" y="50643"/>
                    </a:lnTo>
                    <a:lnTo>
                      <a:pt x="2146" y="63097"/>
                    </a:lnTo>
                    <a:lnTo>
                      <a:pt x="3003" y="75861"/>
                    </a:lnTo>
                    <a:lnTo>
                      <a:pt x="4178" y="88494"/>
                    </a:lnTo>
                    <a:lnTo>
                      <a:pt x="5812" y="100749"/>
                    </a:lnTo>
                    <a:lnTo>
                      <a:pt x="7748" y="112133"/>
                    </a:lnTo>
                    <a:lnTo>
                      <a:pt x="9797" y="122931"/>
                    </a:lnTo>
                    <a:lnTo>
                      <a:pt x="12139" y="134089"/>
                    </a:lnTo>
                    <a:lnTo>
                      <a:pt x="15140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462665" y="27229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536364" y="348059"/>
                <a:ext cx="143886" cy="429603"/>
              </a:xfrm>
              <a:custGeom>
                <a:avLst/>
                <a:gdLst/>
                <a:ahLst/>
                <a:cxnLst/>
                <a:rect l="0" t="0" r="0" b="0"/>
                <a:pathLst>
                  <a:path w="143886" h="429603">
                    <a:moveTo>
                      <a:pt x="105285" y="124275"/>
                    </a:moveTo>
                    <a:lnTo>
                      <a:pt x="108084" y="115474"/>
                    </a:lnTo>
                    <a:lnTo>
                      <a:pt x="109587" y="107127"/>
                    </a:lnTo>
                    <a:lnTo>
                      <a:pt x="109888" y="98429"/>
                    </a:lnTo>
                    <a:lnTo>
                      <a:pt x="109036" y="89308"/>
                    </a:lnTo>
                    <a:lnTo>
                      <a:pt x="106920" y="79813"/>
                    </a:lnTo>
                    <a:lnTo>
                      <a:pt x="103598" y="70025"/>
                    </a:lnTo>
                    <a:lnTo>
                      <a:pt x="99263" y="60184"/>
                    </a:lnTo>
                    <a:lnTo>
                      <a:pt x="94144" y="50658"/>
                    </a:lnTo>
                    <a:lnTo>
                      <a:pt x="88445" y="41625"/>
                    </a:lnTo>
                    <a:lnTo>
                      <a:pt x="82335" y="33087"/>
                    </a:lnTo>
                    <a:lnTo>
                      <a:pt x="75934" y="24965"/>
                    </a:lnTo>
                    <a:lnTo>
                      <a:pt x="69329" y="17181"/>
                    </a:lnTo>
                    <a:lnTo>
                      <a:pt x="62419" y="10140"/>
                    </a:lnTo>
                    <a:lnTo>
                      <a:pt x="54942" y="4694"/>
                    </a:lnTo>
                    <a:lnTo>
                      <a:pt x="46806" y="1196"/>
                    </a:lnTo>
                    <a:lnTo>
                      <a:pt x="38392" y="0"/>
                    </a:lnTo>
                    <a:lnTo>
                      <a:pt x="30430" y="1701"/>
                    </a:lnTo>
                    <a:lnTo>
                      <a:pt x="23310" y="6332"/>
                    </a:lnTo>
                    <a:lnTo>
                      <a:pt x="17395" y="13492"/>
                    </a:lnTo>
                    <a:lnTo>
                      <a:pt x="13178" y="22642"/>
                    </a:lnTo>
                    <a:lnTo>
                      <a:pt x="10754" y="33265"/>
                    </a:lnTo>
                    <a:lnTo>
                      <a:pt x="9907" y="44782"/>
                    </a:lnTo>
                    <a:lnTo>
                      <a:pt x="10312" y="56570"/>
                    </a:lnTo>
                    <a:lnTo>
                      <a:pt x="11656" y="68264"/>
                    </a:lnTo>
                    <a:lnTo>
                      <a:pt x="13842" y="79571"/>
                    </a:lnTo>
                    <a:lnTo>
                      <a:pt x="16978" y="90171"/>
                    </a:lnTo>
                    <a:lnTo>
                      <a:pt x="21053" y="99955"/>
                    </a:lnTo>
                    <a:lnTo>
                      <a:pt x="26093" y="108510"/>
                    </a:lnTo>
                    <a:lnTo>
                      <a:pt x="32232" y="115053"/>
                    </a:lnTo>
                    <a:lnTo>
                      <a:pt x="39430" y="119333"/>
                    </a:lnTo>
                    <a:lnTo>
                      <a:pt x="47196" y="121241"/>
                    </a:lnTo>
                    <a:lnTo>
                      <a:pt x="54715" y="120560"/>
                    </a:lnTo>
                    <a:lnTo>
                      <a:pt x="61545" y="117435"/>
                    </a:lnTo>
                    <a:lnTo>
                      <a:pt x="67603" y="112271"/>
                    </a:lnTo>
                    <a:lnTo>
                      <a:pt x="72980" y="105534"/>
                    </a:lnTo>
                    <a:lnTo>
                      <a:pt x="77820" y="97697"/>
                    </a:lnTo>
                    <a:lnTo>
                      <a:pt x="82332" y="91149"/>
                    </a:lnTo>
                    <a:lnTo>
                      <a:pt x="86304" y="89310"/>
                    </a:lnTo>
                    <a:lnTo>
                      <a:pt x="89365" y="92280"/>
                    </a:lnTo>
                    <a:lnTo>
                      <a:pt x="91943" y="98493"/>
                    </a:lnTo>
                    <a:lnTo>
                      <a:pt x="94454" y="106604"/>
                    </a:lnTo>
                    <a:lnTo>
                      <a:pt x="97097" y="116104"/>
                    </a:lnTo>
                    <a:lnTo>
                      <a:pt x="99928" y="127138"/>
                    </a:lnTo>
                    <a:lnTo>
                      <a:pt x="102934" y="139703"/>
                    </a:lnTo>
                    <a:lnTo>
                      <a:pt x="106081" y="153431"/>
                    </a:lnTo>
                    <a:lnTo>
                      <a:pt x="109338" y="167734"/>
                    </a:lnTo>
                    <a:lnTo>
                      <a:pt x="112672" y="182215"/>
                    </a:lnTo>
                    <a:lnTo>
                      <a:pt x="116061" y="196687"/>
                    </a:lnTo>
                    <a:lnTo>
                      <a:pt x="119491" y="211085"/>
                    </a:lnTo>
                    <a:lnTo>
                      <a:pt x="122945" y="225394"/>
                    </a:lnTo>
                    <a:lnTo>
                      <a:pt x="126417" y="239460"/>
                    </a:lnTo>
                    <a:lnTo>
                      <a:pt x="129902" y="252991"/>
                    </a:lnTo>
                    <a:lnTo>
                      <a:pt x="133390" y="265880"/>
                    </a:lnTo>
                    <a:lnTo>
                      <a:pt x="136715" y="278333"/>
                    </a:lnTo>
                    <a:lnTo>
                      <a:pt x="139569" y="290770"/>
                    </a:lnTo>
                    <a:lnTo>
                      <a:pt x="141815" y="303436"/>
                    </a:lnTo>
                    <a:lnTo>
                      <a:pt x="143323" y="316403"/>
                    </a:lnTo>
                    <a:lnTo>
                      <a:pt x="143885" y="329647"/>
                    </a:lnTo>
                    <a:lnTo>
                      <a:pt x="143475" y="343107"/>
                    </a:lnTo>
                    <a:lnTo>
                      <a:pt x="141895" y="356401"/>
                    </a:lnTo>
                    <a:lnTo>
                      <a:pt x="138707" y="368867"/>
                    </a:lnTo>
                    <a:lnTo>
                      <a:pt x="133818" y="380206"/>
                    </a:lnTo>
                    <a:lnTo>
                      <a:pt x="127435" y="390292"/>
                    </a:lnTo>
                    <a:lnTo>
                      <a:pt x="119864" y="399002"/>
                    </a:lnTo>
                    <a:lnTo>
                      <a:pt x="111392" y="406413"/>
                    </a:lnTo>
                    <a:lnTo>
                      <a:pt x="101942" y="412577"/>
                    </a:lnTo>
                    <a:lnTo>
                      <a:pt x="91090" y="417434"/>
                    </a:lnTo>
                    <a:lnTo>
                      <a:pt x="78730" y="421078"/>
                    </a:lnTo>
                    <a:lnTo>
                      <a:pt x="65404" y="423719"/>
                    </a:lnTo>
                    <a:lnTo>
                      <a:pt x="50622" y="425870"/>
                    </a:lnTo>
                    <a:lnTo>
                      <a:pt x="30849" y="427723"/>
                    </a:lnTo>
                    <a:lnTo>
                      <a:pt x="0" y="42960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688434" y="353499"/>
                <a:ext cx="90086" cy="144919"/>
              </a:xfrm>
              <a:custGeom>
                <a:avLst/>
                <a:gdLst/>
                <a:ahLst/>
                <a:cxnLst/>
                <a:rect l="0" t="0" r="0" b="0"/>
                <a:pathLst>
                  <a:path w="90086" h="144919">
                    <a:moveTo>
                      <a:pt x="16386" y="66193"/>
                    </a:moveTo>
                    <a:lnTo>
                      <a:pt x="25188" y="68992"/>
                    </a:lnTo>
                    <a:lnTo>
                      <a:pt x="33534" y="70494"/>
                    </a:lnTo>
                    <a:lnTo>
                      <a:pt x="42229" y="70796"/>
                    </a:lnTo>
                    <a:lnTo>
                      <a:pt x="51177" y="69944"/>
                    </a:lnTo>
                    <a:lnTo>
                      <a:pt x="60022" y="67828"/>
                    </a:lnTo>
                    <a:lnTo>
                      <a:pt x="68548" y="64501"/>
                    </a:lnTo>
                    <a:lnTo>
                      <a:pt x="76218" y="59993"/>
                    </a:lnTo>
                    <a:lnTo>
                      <a:pt x="82150" y="54226"/>
                    </a:lnTo>
                    <a:lnTo>
                      <a:pt x="86017" y="47279"/>
                    </a:lnTo>
                    <a:lnTo>
                      <a:pt x="87813" y="39515"/>
                    </a:lnTo>
                    <a:lnTo>
                      <a:pt x="87589" y="31466"/>
                    </a:lnTo>
                    <a:lnTo>
                      <a:pt x="85578" y="23472"/>
                    </a:lnTo>
                    <a:lnTo>
                      <a:pt x="81806" y="15988"/>
                    </a:lnTo>
                    <a:lnTo>
                      <a:pt x="76010" y="9648"/>
                    </a:lnTo>
                    <a:lnTo>
                      <a:pt x="68235" y="4694"/>
                    </a:lnTo>
                    <a:lnTo>
                      <a:pt x="59103" y="1352"/>
                    </a:lnTo>
                    <a:lnTo>
                      <a:pt x="49596" y="0"/>
                    </a:lnTo>
                    <a:lnTo>
                      <a:pt x="40323" y="656"/>
                    </a:lnTo>
                    <a:lnTo>
                      <a:pt x="31659" y="3366"/>
                    </a:lnTo>
                    <a:lnTo>
                      <a:pt x="23920" y="8375"/>
                    </a:lnTo>
                    <a:lnTo>
                      <a:pt x="17168" y="15599"/>
                    </a:lnTo>
                    <a:lnTo>
                      <a:pt x="11448" y="24855"/>
                    </a:lnTo>
                    <a:lnTo>
                      <a:pt x="6890" y="36033"/>
                    </a:lnTo>
                    <a:lnTo>
                      <a:pt x="3453" y="48875"/>
                    </a:lnTo>
                    <a:lnTo>
                      <a:pt x="1123" y="62715"/>
                    </a:lnTo>
                    <a:lnTo>
                      <a:pt x="0" y="76610"/>
                    </a:lnTo>
                    <a:lnTo>
                      <a:pt x="30" y="90014"/>
                    </a:lnTo>
                    <a:lnTo>
                      <a:pt x="1355" y="102452"/>
                    </a:lnTo>
                    <a:lnTo>
                      <a:pt x="4372" y="113353"/>
                    </a:lnTo>
                    <a:lnTo>
                      <a:pt x="9148" y="122567"/>
                    </a:lnTo>
                    <a:lnTo>
                      <a:pt x="15628" y="130110"/>
                    </a:lnTo>
                    <a:lnTo>
                      <a:pt x="23796" y="135976"/>
                    </a:lnTo>
                    <a:lnTo>
                      <a:pt x="33462" y="140331"/>
                    </a:lnTo>
                    <a:lnTo>
                      <a:pt x="43921" y="143270"/>
                    </a:lnTo>
                    <a:lnTo>
                      <a:pt x="55176" y="144918"/>
                    </a:lnTo>
                    <a:lnTo>
                      <a:pt x="69328" y="144307"/>
                    </a:lnTo>
                    <a:lnTo>
                      <a:pt x="90085" y="13989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867383" y="324180"/>
                <a:ext cx="100651" cy="158850"/>
              </a:xfrm>
              <a:custGeom>
                <a:avLst/>
                <a:gdLst/>
                <a:ahLst/>
                <a:cxnLst/>
                <a:rect l="0" t="0" r="0" b="0"/>
                <a:pathLst>
                  <a:path w="100651" h="158850">
                    <a:moveTo>
                      <a:pt x="16421" y="84983"/>
                    </a:moveTo>
                    <a:lnTo>
                      <a:pt x="19355" y="96652"/>
                    </a:lnTo>
                    <a:lnTo>
                      <a:pt x="22137" y="107140"/>
                    </a:lnTo>
                    <a:lnTo>
                      <a:pt x="25037" y="117442"/>
                    </a:lnTo>
                    <a:lnTo>
                      <a:pt x="28077" y="127743"/>
                    </a:lnTo>
                    <a:lnTo>
                      <a:pt x="31242" y="138087"/>
                    </a:lnTo>
                    <a:lnTo>
                      <a:pt x="34478" y="148407"/>
                    </a:lnTo>
                    <a:lnTo>
                      <a:pt x="36719" y="156268"/>
                    </a:lnTo>
                    <a:lnTo>
                      <a:pt x="36603" y="158849"/>
                    </a:lnTo>
                    <a:lnTo>
                      <a:pt x="34406" y="157464"/>
                    </a:lnTo>
                    <a:lnTo>
                      <a:pt x="30854" y="153546"/>
                    </a:lnTo>
                    <a:lnTo>
                      <a:pt x="26716" y="147799"/>
                    </a:lnTo>
                    <a:lnTo>
                      <a:pt x="22457" y="140673"/>
                    </a:lnTo>
                    <a:lnTo>
                      <a:pt x="18276" y="132525"/>
                    </a:lnTo>
                    <a:lnTo>
                      <a:pt x="14233" y="123640"/>
                    </a:lnTo>
                    <a:lnTo>
                      <a:pt x="10329" y="114232"/>
                    </a:lnTo>
                    <a:lnTo>
                      <a:pt x="6706" y="104295"/>
                    </a:lnTo>
                    <a:lnTo>
                      <a:pt x="3643" y="93634"/>
                    </a:lnTo>
                    <a:lnTo>
                      <a:pt x="1260" y="82204"/>
                    </a:lnTo>
                    <a:lnTo>
                      <a:pt x="0" y="70256"/>
                    </a:lnTo>
                    <a:lnTo>
                      <a:pt x="666" y="58236"/>
                    </a:lnTo>
                    <a:lnTo>
                      <a:pt x="3530" y="46418"/>
                    </a:lnTo>
                    <a:lnTo>
                      <a:pt x="8385" y="35212"/>
                    </a:lnTo>
                    <a:lnTo>
                      <a:pt x="14850" y="25219"/>
                    </a:lnTo>
                    <a:lnTo>
                      <a:pt x="22533" y="16660"/>
                    </a:lnTo>
                    <a:lnTo>
                      <a:pt x="31266" y="9744"/>
                    </a:lnTo>
                    <a:lnTo>
                      <a:pt x="41097" y="4839"/>
                    </a:lnTo>
                    <a:lnTo>
                      <a:pt x="51946" y="1943"/>
                    </a:lnTo>
                    <a:lnTo>
                      <a:pt x="63034" y="608"/>
                    </a:lnTo>
                    <a:lnTo>
                      <a:pt x="74051" y="0"/>
                    </a:lnTo>
                    <a:lnTo>
                      <a:pt x="85964" y="61"/>
                    </a:lnTo>
                    <a:lnTo>
                      <a:pt x="100650" y="7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998922" y="355268"/>
                <a:ext cx="200738" cy="127596"/>
              </a:xfrm>
              <a:custGeom>
                <a:avLst/>
                <a:gdLst/>
                <a:ahLst/>
                <a:cxnLst/>
                <a:rect l="0" t="0" r="0" b="0"/>
                <a:pathLst>
                  <a:path w="200738" h="127596">
                    <a:moveTo>
                      <a:pt x="127038" y="53895"/>
                    </a:moveTo>
                    <a:lnTo>
                      <a:pt x="124037" y="45161"/>
                    </a:lnTo>
                    <a:lnTo>
                      <a:pt x="120614" y="37454"/>
                    </a:lnTo>
                    <a:lnTo>
                      <a:pt x="116413" y="30057"/>
                    </a:lnTo>
                    <a:lnTo>
                      <a:pt x="111341" y="22968"/>
                    </a:lnTo>
                    <a:lnTo>
                      <a:pt x="105212" y="16438"/>
                    </a:lnTo>
                    <a:lnTo>
                      <a:pt x="98024" y="10575"/>
                    </a:lnTo>
                    <a:lnTo>
                      <a:pt x="89763" y="5656"/>
                    </a:lnTo>
                    <a:lnTo>
                      <a:pt x="80320" y="2182"/>
                    </a:lnTo>
                    <a:lnTo>
                      <a:pt x="69756" y="299"/>
                    </a:lnTo>
                    <a:lnTo>
                      <a:pt x="58579" y="0"/>
                    </a:lnTo>
                    <a:lnTo>
                      <a:pt x="47617" y="1313"/>
                    </a:lnTo>
                    <a:lnTo>
                      <a:pt x="37327" y="4088"/>
                    </a:lnTo>
                    <a:lnTo>
                      <a:pt x="27964" y="8221"/>
                    </a:lnTo>
                    <a:lnTo>
                      <a:pt x="19748" y="13736"/>
                    </a:lnTo>
                    <a:lnTo>
                      <a:pt x="12677" y="20517"/>
                    </a:lnTo>
                    <a:lnTo>
                      <a:pt x="6911" y="28339"/>
                    </a:lnTo>
                    <a:lnTo>
                      <a:pt x="2853" y="36960"/>
                    </a:lnTo>
                    <a:lnTo>
                      <a:pt x="569" y="46160"/>
                    </a:lnTo>
                    <a:lnTo>
                      <a:pt x="0" y="55608"/>
                    </a:lnTo>
                    <a:lnTo>
                      <a:pt x="1129" y="64870"/>
                    </a:lnTo>
                    <a:lnTo>
                      <a:pt x="3777" y="73727"/>
                    </a:lnTo>
                    <a:lnTo>
                      <a:pt x="7655" y="82149"/>
                    </a:lnTo>
                    <a:lnTo>
                      <a:pt x="12465" y="90191"/>
                    </a:lnTo>
                    <a:lnTo>
                      <a:pt x="17959" y="97923"/>
                    </a:lnTo>
                    <a:lnTo>
                      <a:pt x="24105" y="104930"/>
                    </a:lnTo>
                    <a:lnTo>
                      <a:pt x="31059" y="110352"/>
                    </a:lnTo>
                    <a:lnTo>
                      <a:pt x="38847" y="113844"/>
                    </a:lnTo>
                    <a:lnTo>
                      <a:pt x="47194" y="115375"/>
                    </a:lnTo>
                    <a:lnTo>
                      <a:pt x="55644" y="114964"/>
                    </a:lnTo>
                    <a:lnTo>
                      <a:pt x="63916" y="112830"/>
                    </a:lnTo>
                    <a:lnTo>
                      <a:pt x="71757" y="109145"/>
                    </a:lnTo>
                    <a:lnTo>
                      <a:pt x="78870" y="103939"/>
                    </a:lnTo>
                    <a:lnTo>
                      <a:pt x="85172" y="97368"/>
                    </a:lnTo>
                    <a:lnTo>
                      <a:pt x="90740" y="89688"/>
                    </a:lnTo>
                    <a:lnTo>
                      <a:pt x="95724" y="81164"/>
                    </a:lnTo>
                    <a:lnTo>
                      <a:pt x="100278" y="72069"/>
                    </a:lnTo>
                    <a:lnTo>
                      <a:pt x="105018" y="64186"/>
                    </a:lnTo>
                    <a:lnTo>
                      <a:pt x="110152" y="60387"/>
                    </a:lnTo>
                    <a:lnTo>
                      <a:pt x="115047" y="61166"/>
                    </a:lnTo>
                    <a:lnTo>
                      <a:pt x="119930" y="65389"/>
                    </a:lnTo>
                    <a:lnTo>
                      <a:pt x="125097" y="71877"/>
                    </a:lnTo>
                    <a:lnTo>
                      <a:pt x="130654" y="79641"/>
                    </a:lnTo>
                    <a:lnTo>
                      <a:pt x="136582" y="87846"/>
                    </a:lnTo>
                    <a:lnTo>
                      <a:pt x="142821" y="96022"/>
                    </a:lnTo>
                    <a:lnTo>
                      <a:pt x="149571" y="103693"/>
                    </a:lnTo>
                    <a:lnTo>
                      <a:pt x="158282" y="110993"/>
                    </a:lnTo>
                    <a:lnTo>
                      <a:pt x="173072" y="118558"/>
                    </a:lnTo>
                    <a:lnTo>
                      <a:pt x="200737" y="1275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8231245" y="219650"/>
                <a:ext cx="42115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73742">
                    <a:moveTo>
                      <a:pt x="0" y="0"/>
                    </a:moveTo>
                    <a:lnTo>
                      <a:pt x="2867" y="14669"/>
                    </a:lnTo>
                    <a:lnTo>
                      <a:pt x="5008" y="28580"/>
                    </a:lnTo>
                    <a:lnTo>
                      <a:pt x="6616" y="43069"/>
                    </a:lnTo>
                    <a:lnTo>
                      <a:pt x="7969" y="57925"/>
                    </a:lnTo>
                    <a:lnTo>
                      <a:pt x="9466" y="72453"/>
                    </a:lnTo>
                    <a:lnTo>
                      <a:pt x="11313" y="86271"/>
                    </a:lnTo>
                    <a:lnTo>
                      <a:pt x="13379" y="99483"/>
                    </a:lnTo>
                    <a:lnTo>
                      <a:pt x="15312" y="112495"/>
                    </a:lnTo>
                    <a:lnTo>
                      <a:pt x="16913" y="125575"/>
                    </a:lnTo>
                    <a:lnTo>
                      <a:pt x="18309" y="138665"/>
                    </a:lnTo>
                    <a:lnTo>
                      <a:pt x="19854" y="151467"/>
                    </a:lnTo>
                    <a:lnTo>
                      <a:pt x="21739" y="163830"/>
                    </a:lnTo>
                    <a:lnTo>
                      <a:pt x="23836" y="175913"/>
                    </a:lnTo>
                    <a:lnTo>
                      <a:pt x="25791" y="188092"/>
                    </a:lnTo>
                    <a:lnTo>
                      <a:pt x="27408" y="200574"/>
                    </a:lnTo>
                    <a:lnTo>
                      <a:pt x="28847" y="213179"/>
                    </a:lnTo>
                    <a:lnTo>
                      <a:pt x="30787" y="226877"/>
                    </a:lnTo>
                    <a:lnTo>
                      <a:pt x="34516" y="245109"/>
                    </a:lnTo>
                    <a:lnTo>
                      <a:pt x="42114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8147017" y="293350"/>
                <a:ext cx="189514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1586">
                    <a:moveTo>
                      <a:pt x="189513" y="0"/>
                    </a:moveTo>
                    <a:lnTo>
                      <a:pt x="177778" y="67"/>
                    </a:lnTo>
                    <a:lnTo>
                      <a:pt x="166648" y="707"/>
                    </a:lnTo>
                    <a:lnTo>
                      <a:pt x="155046" y="2004"/>
                    </a:lnTo>
                    <a:lnTo>
                      <a:pt x="142712" y="3863"/>
                    </a:lnTo>
                    <a:lnTo>
                      <a:pt x="129404" y="6180"/>
                    </a:lnTo>
                    <a:lnTo>
                      <a:pt x="115105" y="8846"/>
                    </a:lnTo>
                    <a:lnTo>
                      <a:pt x="100272" y="11770"/>
                    </a:lnTo>
                    <a:lnTo>
                      <a:pt x="85706" y="14877"/>
                    </a:lnTo>
                    <a:lnTo>
                      <a:pt x="71846" y="18108"/>
                    </a:lnTo>
                    <a:lnTo>
                      <a:pt x="58833" y="21271"/>
                    </a:lnTo>
                    <a:lnTo>
                      <a:pt x="45200" y="24350"/>
                    </a:lnTo>
                    <a:lnTo>
                      <a:pt x="27523" y="27615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8375766" y="395040"/>
                <a:ext cx="118680" cy="113832"/>
              </a:xfrm>
              <a:custGeom>
                <a:avLst/>
                <a:gdLst/>
                <a:ahLst/>
                <a:cxnLst/>
                <a:rect l="0" t="0" r="0" b="0"/>
                <a:pathLst>
                  <a:path w="118680" h="113832">
                    <a:moveTo>
                      <a:pt x="76577" y="3595"/>
                    </a:moveTo>
                    <a:lnTo>
                      <a:pt x="67775" y="862"/>
                    </a:lnTo>
                    <a:lnTo>
                      <a:pt x="59429" y="0"/>
                    </a:lnTo>
                    <a:lnTo>
                      <a:pt x="50735" y="995"/>
                    </a:lnTo>
                    <a:lnTo>
                      <a:pt x="41787" y="3707"/>
                    </a:lnTo>
                    <a:lnTo>
                      <a:pt x="32940" y="8140"/>
                    </a:lnTo>
                    <a:lnTo>
                      <a:pt x="24411" y="14133"/>
                    </a:lnTo>
                    <a:lnTo>
                      <a:pt x="16568" y="21564"/>
                    </a:lnTo>
                    <a:lnTo>
                      <a:pt x="9988" y="30439"/>
                    </a:lnTo>
                    <a:lnTo>
                      <a:pt x="4872" y="40617"/>
                    </a:lnTo>
                    <a:lnTo>
                      <a:pt x="1424" y="51532"/>
                    </a:lnTo>
                    <a:lnTo>
                      <a:pt x="0" y="62316"/>
                    </a:lnTo>
                    <a:lnTo>
                      <a:pt x="602" y="72487"/>
                    </a:lnTo>
                    <a:lnTo>
                      <a:pt x="3108" y="81771"/>
                    </a:lnTo>
                    <a:lnTo>
                      <a:pt x="7448" y="89935"/>
                    </a:lnTo>
                    <a:lnTo>
                      <a:pt x="13405" y="96975"/>
                    </a:lnTo>
                    <a:lnTo>
                      <a:pt x="20826" y="102890"/>
                    </a:lnTo>
                    <a:lnTo>
                      <a:pt x="29701" y="107580"/>
                    </a:lnTo>
                    <a:lnTo>
                      <a:pt x="39887" y="111102"/>
                    </a:lnTo>
                    <a:lnTo>
                      <a:pt x="50980" y="113317"/>
                    </a:lnTo>
                    <a:lnTo>
                      <a:pt x="62416" y="113831"/>
                    </a:lnTo>
                    <a:lnTo>
                      <a:pt x="73837" y="112578"/>
                    </a:lnTo>
                    <a:lnTo>
                      <a:pt x="84778" y="109619"/>
                    </a:lnTo>
                    <a:lnTo>
                      <a:pt x="94591" y="104966"/>
                    </a:lnTo>
                    <a:lnTo>
                      <a:pt x="103030" y="98795"/>
                    </a:lnTo>
                    <a:lnTo>
                      <a:pt x="109865" y="91229"/>
                    </a:lnTo>
                    <a:lnTo>
                      <a:pt x="114715" y="82256"/>
                    </a:lnTo>
                    <a:lnTo>
                      <a:pt x="117571" y="72014"/>
                    </a:lnTo>
                    <a:lnTo>
                      <a:pt x="118679" y="61150"/>
                    </a:lnTo>
                    <a:lnTo>
                      <a:pt x="118369" y="49573"/>
                    </a:lnTo>
                    <a:lnTo>
                      <a:pt x="115493" y="35149"/>
                    </a:lnTo>
                    <a:lnTo>
                      <a:pt x="108163" y="1412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557628" y="335464"/>
                <a:ext cx="147400" cy="13437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34372">
                    <a:moveTo>
                      <a:pt x="0" y="84228"/>
                    </a:moveTo>
                    <a:lnTo>
                      <a:pt x="8735" y="90162"/>
                    </a:lnTo>
                    <a:lnTo>
                      <a:pt x="16441" y="96367"/>
                    </a:lnTo>
                    <a:lnTo>
                      <a:pt x="23843" y="103458"/>
                    </a:lnTo>
                    <a:lnTo>
                      <a:pt x="31104" y="111226"/>
                    </a:lnTo>
                    <a:lnTo>
                      <a:pt x="38282" y="119224"/>
                    </a:lnTo>
                    <a:lnTo>
                      <a:pt x="45360" y="127113"/>
                    </a:lnTo>
                    <a:lnTo>
                      <a:pt x="50633" y="132965"/>
                    </a:lnTo>
                    <a:lnTo>
                      <a:pt x="52034" y="134371"/>
                    </a:lnTo>
                    <a:lnTo>
                      <a:pt x="50355" y="131873"/>
                    </a:lnTo>
                    <a:lnTo>
                      <a:pt x="46854" y="126637"/>
                    </a:lnTo>
                    <a:lnTo>
                      <a:pt x="42596" y="119584"/>
                    </a:lnTo>
                    <a:lnTo>
                      <a:pt x="38177" y="111341"/>
                    </a:lnTo>
                    <a:lnTo>
                      <a:pt x="33850" y="102320"/>
                    </a:lnTo>
                    <a:lnTo>
                      <a:pt x="29689" y="92788"/>
                    </a:lnTo>
                    <a:lnTo>
                      <a:pt x="25703" y="82920"/>
                    </a:lnTo>
                    <a:lnTo>
                      <a:pt x="22188" y="72829"/>
                    </a:lnTo>
                    <a:lnTo>
                      <a:pt x="19729" y="62592"/>
                    </a:lnTo>
                    <a:lnTo>
                      <a:pt x="18565" y="52266"/>
                    </a:lnTo>
                    <a:lnTo>
                      <a:pt x="18936" y="42212"/>
                    </a:lnTo>
                    <a:lnTo>
                      <a:pt x="21236" y="33066"/>
                    </a:lnTo>
                    <a:lnTo>
                      <a:pt x="25495" y="25105"/>
                    </a:lnTo>
                    <a:lnTo>
                      <a:pt x="31610" y="18439"/>
                    </a:lnTo>
                    <a:lnTo>
                      <a:pt x="39527" y="13177"/>
                    </a:lnTo>
                    <a:lnTo>
                      <a:pt x="49035" y="9230"/>
                    </a:lnTo>
                    <a:lnTo>
                      <a:pt x="59823" y="6375"/>
                    </a:lnTo>
                    <a:lnTo>
                      <a:pt x="71580" y="4360"/>
                    </a:lnTo>
                    <a:lnTo>
                      <a:pt x="84026" y="2961"/>
                    </a:lnTo>
                    <a:lnTo>
                      <a:pt x="96542" y="1999"/>
                    </a:lnTo>
                    <a:lnTo>
                      <a:pt x="109491" y="1239"/>
                    </a:lnTo>
                    <a:lnTo>
                      <a:pt x="125122" y="611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8778726" y="48286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47" name="Straight Connector 46"/>
          <p:cNvCxnSpPr/>
          <p:nvPr/>
        </p:nvCxnSpPr>
        <p:spPr>
          <a:xfrm flipH="1">
            <a:off x="1794129" y="2488692"/>
            <a:ext cx="145287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941576" y="4162678"/>
            <a:ext cx="633882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1769392" y="1761878"/>
            <a:ext cx="1389092" cy="605844"/>
            <a:chOff x="1769392" y="1761878"/>
            <a:chExt cx="1389092" cy="605844"/>
          </a:xfrm>
        </p:grpSpPr>
        <p:sp>
          <p:nvSpPr>
            <p:cNvPr id="49" name="Freeform 48"/>
            <p:cNvSpPr/>
            <p:nvPr/>
          </p:nvSpPr>
          <p:spPr>
            <a:xfrm>
              <a:off x="1769392" y="1761878"/>
              <a:ext cx="451381" cy="555683"/>
            </a:xfrm>
            <a:custGeom>
              <a:avLst/>
              <a:gdLst/>
              <a:ahLst/>
              <a:cxnLst/>
              <a:rect l="0" t="0" r="0" b="0"/>
              <a:pathLst>
                <a:path w="451381" h="555683">
                  <a:moveTo>
                    <a:pt x="178314" y="0"/>
                  </a:moveTo>
                  <a:lnTo>
                    <a:pt x="155957" y="0"/>
                  </a:lnTo>
                  <a:lnTo>
                    <a:pt x="125286" y="11178"/>
                  </a:lnTo>
                  <a:lnTo>
                    <a:pt x="77121" y="49498"/>
                  </a:lnTo>
                  <a:lnTo>
                    <a:pt x="41520" y="104062"/>
                  </a:lnTo>
                  <a:lnTo>
                    <a:pt x="28609" y="128138"/>
                  </a:lnTo>
                  <a:lnTo>
                    <a:pt x="10789" y="188134"/>
                  </a:lnTo>
                  <a:lnTo>
                    <a:pt x="1593" y="250982"/>
                  </a:lnTo>
                  <a:lnTo>
                    <a:pt x="0" y="302352"/>
                  </a:lnTo>
                  <a:lnTo>
                    <a:pt x="7867" y="362537"/>
                  </a:lnTo>
                  <a:lnTo>
                    <a:pt x="23806" y="409434"/>
                  </a:lnTo>
                  <a:lnTo>
                    <a:pt x="55932" y="470334"/>
                  </a:lnTo>
                  <a:lnTo>
                    <a:pt x="77841" y="503176"/>
                  </a:lnTo>
                  <a:lnTo>
                    <a:pt x="106040" y="527075"/>
                  </a:lnTo>
                  <a:lnTo>
                    <a:pt x="157445" y="550152"/>
                  </a:lnTo>
                  <a:lnTo>
                    <a:pt x="200076" y="555682"/>
                  </a:lnTo>
                  <a:lnTo>
                    <a:pt x="250073" y="549145"/>
                  </a:lnTo>
                  <a:lnTo>
                    <a:pt x="293744" y="533469"/>
                  </a:lnTo>
                  <a:lnTo>
                    <a:pt x="346719" y="494164"/>
                  </a:lnTo>
                  <a:lnTo>
                    <a:pt x="377170" y="468773"/>
                  </a:lnTo>
                  <a:lnTo>
                    <a:pt x="416342" y="411569"/>
                  </a:lnTo>
                  <a:lnTo>
                    <a:pt x="436508" y="360281"/>
                  </a:lnTo>
                  <a:lnTo>
                    <a:pt x="448637" y="301970"/>
                  </a:lnTo>
                  <a:lnTo>
                    <a:pt x="451380" y="240062"/>
                  </a:lnTo>
                  <a:lnTo>
                    <a:pt x="443516" y="181604"/>
                  </a:lnTo>
                  <a:lnTo>
                    <a:pt x="431717" y="133227"/>
                  </a:lnTo>
                  <a:lnTo>
                    <a:pt x="397474" y="77486"/>
                  </a:lnTo>
                  <a:lnTo>
                    <a:pt x="356915" y="37922"/>
                  </a:lnTo>
                  <a:lnTo>
                    <a:pt x="320010" y="20465"/>
                  </a:lnTo>
                  <a:lnTo>
                    <a:pt x="279439" y="13472"/>
                  </a:lnTo>
                  <a:lnTo>
                    <a:pt x="224979" y="26751"/>
                  </a:lnTo>
                  <a:lnTo>
                    <a:pt x="182332" y="41852"/>
                  </a:lnTo>
                  <a:lnTo>
                    <a:pt x="157257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87052" y="2109318"/>
              <a:ext cx="173869" cy="258404"/>
            </a:xfrm>
            <a:custGeom>
              <a:avLst/>
              <a:gdLst/>
              <a:ahLst/>
              <a:cxnLst/>
              <a:rect l="0" t="0" r="0" b="0"/>
              <a:pathLst>
                <a:path w="173869" h="258404">
                  <a:moveTo>
                    <a:pt x="18623" y="73700"/>
                  </a:moveTo>
                  <a:lnTo>
                    <a:pt x="1834" y="128745"/>
                  </a:lnTo>
                  <a:lnTo>
                    <a:pt x="0" y="165528"/>
                  </a:lnTo>
                  <a:lnTo>
                    <a:pt x="7516" y="199174"/>
                  </a:lnTo>
                  <a:lnTo>
                    <a:pt x="30423" y="238865"/>
                  </a:lnTo>
                  <a:lnTo>
                    <a:pt x="37018" y="246981"/>
                  </a:lnTo>
                  <a:lnTo>
                    <a:pt x="56824" y="255998"/>
                  </a:lnTo>
                  <a:lnTo>
                    <a:pt x="68657" y="258403"/>
                  </a:lnTo>
                  <a:lnTo>
                    <a:pt x="78885" y="257667"/>
                  </a:lnTo>
                  <a:lnTo>
                    <a:pt x="96488" y="250609"/>
                  </a:lnTo>
                  <a:lnTo>
                    <a:pt x="119553" y="233482"/>
                  </a:lnTo>
                  <a:lnTo>
                    <a:pt x="147137" y="198328"/>
                  </a:lnTo>
                  <a:lnTo>
                    <a:pt x="168893" y="141584"/>
                  </a:lnTo>
                  <a:lnTo>
                    <a:pt x="173868" y="81216"/>
                  </a:lnTo>
                  <a:lnTo>
                    <a:pt x="161696" y="22047"/>
                  </a:lnTo>
                  <a:lnTo>
                    <a:pt x="1554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54612" y="2116512"/>
              <a:ext cx="224846" cy="221673"/>
            </a:xfrm>
            <a:custGeom>
              <a:avLst/>
              <a:gdLst/>
              <a:ahLst/>
              <a:cxnLst/>
              <a:rect l="0" t="0" r="0" b="0"/>
              <a:pathLst>
                <a:path w="224846" h="221673">
                  <a:moveTo>
                    <a:pt x="151146" y="55977"/>
                  </a:moveTo>
                  <a:lnTo>
                    <a:pt x="145556" y="39210"/>
                  </a:lnTo>
                  <a:lnTo>
                    <a:pt x="133454" y="24739"/>
                  </a:lnTo>
                  <a:lnTo>
                    <a:pt x="106909" y="6557"/>
                  </a:lnTo>
                  <a:lnTo>
                    <a:pt x="97088" y="1974"/>
                  </a:lnTo>
                  <a:lnTo>
                    <a:pt x="76817" y="0"/>
                  </a:lnTo>
                  <a:lnTo>
                    <a:pt x="56110" y="4193"/>
                  </a:lnTo>
                  <a:lnTo>
                    <a:pt x="35208" y="13855"/>
                  </a:lnTo>
                  <a:lnTo>
                    <a:pt x="20459" y="32187"/>
                  </a:lnTo>
                  <a:lnTo>
                    <a:pt x="1459" y="76494"/>
                  </a:lnTo>
                  <a:lnTo>
                    <a:pt x="0" y="100971"/>
                  </a:lnTo>
                  <a:lnTo>
                    <a:pt x="8596" y="149223"/>
                  </a:lnTo>
                  <a:lnTo>
                    <a:pt x="23771" y="176282"/>
                  </a:lnTo>
                  <a:lnTo>
                    <a:pt x="48674" y="199118"/>
                  </a:lnTo>
                  <a:lnTo>
                    <a:pt x="83869" y="215113"/>
                  </a:lnTo>
                  <a:lnTo>
                    <a:pt x="129522" y="221672"/>
                  </a:lnTo>
                  <a:lnTo>
                    <a:pt x="180540" y="215482"/>
                  </a:lnTo>
                  <a:lnTo>
                    <a:pt x="224845" y="203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84742" y="1888220"/>
              <a:ext cx="273742" cy="442198"/>
            </a:xfrm>
            <a:custGeom>
              <a:avLst/>
              <a:gdLst/>
              <a:ahLst/>
              <a:cxnLst/>
              <a:rect l="0" t="0" r="0" b="0"/>
              <a:pathLst>
                <a:path w="273742" h="442198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095" y="161869"/>
                  </a:lnTo>
                  <a:lnTo>
                    <a:pt x="18848" y="222397"/>
                  </a:lnTo>
                  <a:lnTo>
                    <a:pt x="27292" y="282964"/>
                  </a:lnTo>
                  <a:lnTo>
                    <a:pt x="31483" y="336655"/>
                  </a:lnTo>
                  <a:lnTo>
                    <a:pt x="39668" y="390544"/>
                  </a:lnTo>
                  <a:lnTo>
                    <a:pt x="47220" y="440312"/>
                  </a:lnTo>
                  <a:lnTo>
                    <a:pt x="49028" y="442110"/>
                  </a:lnTo>
                  <a:lnTo>
                    <a:pt x="51036" y="428510"/>
                  </a:lnTo>
                  <a:lnTo>
                    <a:pt x="47217" y="375490"/>
                  </a:lnTo>
                  <a:lnTo>
                    <a:pt x="49062" y="350548"/>
                  </a:lnTo>
                  <a:lnTo>
                    <a:pt x="46953" y="305940"/>
                  </a:lnTo>
                  <a:lnTo>
                    <a:pt x="52453" y="284542"/>
                  </a:lnTo>
                  <a:lnTo>
                    <a:pt x="75049" y="245329"/>
                  </a:lnTo>
                  <a:lnTo>
                    <a:pt x="89507" y="230697"/>
                  </a:lnTo>
                  <a:lnTo>
                    <a:pt x="107631" y="220295"/>
                  </a:lnTo>
                  <a:lnTo>
                    <a:pt x="127385" y="218012"/>
                  </a:lnTo>
                  <a:lnTo>
                    <a:pt x="137566" y="219041"/>
                  </a:lnTo>
                  <a:lnTo>
                    <a:pt x="158237" y="229542"/>
                  </a:lnTo>
                  <a:lnTo>
                    <a:pt x="200103" y="264880"/>
                  </a:lnTo>
                  <a:lnTo>
                    <a:pt x="232906" y="319194"/>
                  </a:lnTo>
                  <a:lnTo>
                    <a:pt x="254366" y="372666"/>
                  </a:lnTo>
                  <a:lnTo>
                    <a:pt x="270381" y="424592"/>
                  </a:lnTo>
                  <a:lnTo>
                    <a:pt x="27374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057334" y="3520466"/>
            <a:ext cx="463255" cy="452726"/>
            <a:chOff x="2057334" y="3520466"/>
            <a:chExt cx="463255" cy="452726"/>
          </a:xfrm>
        </p:grpSpPr>
        <p:sp>
          <p:nvSpPr>
            <p:cNvPr id="54" name="Freeform 53"/>
            <p:cNvSpPr/>
            <p:nvPr/>
          </p:nvSpPr>
          <p:spPr>
            <a:xfrm>
              <a:off x="2249571" y="3573109"/>
              <a:ext cx="28862" cy="389555"/>
            </a:xfrm>
            <a:custGeom>
              <a:avLst/>
              <a:gdLst/>
              <a:ahLst/>
              <a:cxnLst/>
              <a:rect l="0" t="0" r="0" b="0"/>
              <a:pathLst>
                <a:path w="28862" h="389555">
                  <a:moveTo>
                    <a:pt x="28861" y="0"/>
                  </a:moveTo>
                  <a:lnTo>
                    <a:pt x="5142" y="58616"/>
                  </a:lnTo>
                  <a:lnTo>
                    <a:pt x="0" y="118856"/>
                  </a:lnTo>
                  <a:lnTo>
                    <a:pt x="5916" y="173216"/>
                  </a:lnTo>
                  <a:lnTo>
                    <a:pt x="7245" y="225628"/>
                  </a:lnTo>
                  <a:lnTo>
                    <a:pt x="10758" y="282492"/>
                  </a:lnTo>
                  <a:lnTo>
                    <a:pt x="16088" y="336384"/>
                  </a:lnTo>
                  <a:lnTo>
                    <a:pt x="1833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57334" y="3520466"/>
              <a:ext cx="421141" cy="94757"/>
            </a:xfrm>
            <a:custGeom>
              <a:avLst/>
              <a:gdLst/>
              <a:ahLst/>
              <a:cxnLst/>
              <a:rect l="0" t="0" r="0" b="0"/>
              <a:pathLst>
                <a:path w="421141" h="94757">
                  <a:moveTo>
                    <a:pt x="421140" y="0"/>
                  </a:moveTo>
                  <a:lnTo>
                    <a:pt x="364925" y="16788"/>
                  </a:lnTo>
                  <a:lnTo>
                    <a:pt x="306354" y="23333"/>
                  </a:lnTo>
                  <a:lnTo>
                    <a:pt x="254967" y="35544"/>
                  </a:lnTo>
                  <a:lnTo>
                    <a:pt x="196549" y="49222"/>
                  </a:lnTo>
                  <a:lnTo>
                    <a:pt x="137797" y="66692"/>
                  </a:lnTo>
                  <a:lnTo>
                    <a:pt x="78129" y="80721"/>
                  </a:lnTo>
                  <a:lnTo>
                    <a:pt x="22495" y="9163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57334" y="3941606"/>
              <a:ext cx="463255" cy="31586"/>
            </a:xfrm>
            <a:custGeom>
              <a:avLst/>
              <a:gdLst/>
              <a:ahLst/>
              <a:cxnLst/>
              <a:rect l="0" t="0" r="0" b="0"/>
              <a:pathLst>
                <a:path w="463255" h="31586">
                  <a:moveTo>
                    <a:pt x="463254" y="0"/>
                  </a:moveTo>
                  <a:lnTo>
                    <a:pt x="404637" y="0"/>
                  </a:lnTo>
                  <a:lnTo>
                    <a:pt x="349293" y="0"/>
                  </a:lnTo>
                  <a:lnTo>
                    <a:pt x="289488" y="3119"/>
                  </a:lnTo>
                  <a:lnTo>
                    <a:pt x="232008" y="9065"/>
                  </a:lnTo>
                  <a:lnTo>
                    <a:pt x="173904" y="11409"/>
                  </a:lnTo>
                  <a:lnTo>
                    <a:pt x="110941" y="19555"/>
                  </a:lnTo>
                  <a:lnTo>
                    <a:pt x="61949" y="2799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3183889" y="3378200"/>
            <a:ext cx="0" cy="1574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3426353" y="3404653"/>
            <a:ext cx="736681" cy="579193"/>
            <a:chOff x="3426353" y="3404653"/>
            <a:chExt cx="736681" cy="579193"/>
          </a:xfrm>
        </p:grpSpPr>
        <p:sp>
          <p:nvSpPr>
            <p:cNvPr id="59" name="Freeform 58"/>
            <p:cNvSpPr/>
            <p:nvPr/>
          </p:nvSpPr>
          <p:spPr>
            <a:xfrm>
              <a:off x="3426353" y="3404653"/>
              <a:ext cx="193184" cy="579193"/>
            </a:xfrm>
            <a:custGeom>
              <a:avLst/>
              <a:gdLst/>
              <a:ahLst/>
              <a:cxnLst/>
              <a:rect l="0" t="0" r="0" b="0"/>
              <a:pathLst>
                <a:path w="193184" h="579193">
                  <a:moveTo>
                    <a:pt x="31271" y="0"/>
                  </a:moveTo>
                  <a:lnTo>
                    <a:pt x="22206" y="58617"/>
                  </a:lnTo>
                  <a:lnTo>
                    <a:pt x="28267" y="115130"/>
                  </a:lnTo>
                  <a:lnTo>
                    <a:pt x="29212" y="167863"/>
                  </a:lnTo>
                  <a:lnTo>
                    <a:pt x="22762" y="222020"/>
                  </a:lnTo>
                  <a:lnTo>
                    <a:pt x="21341" y="269725"/>
                  </a:lnTo>
                  <a:lnTo>
                    <a:pt x="20920" y="322073"/>
                  </a:lnTo>
                  <a:lnTo>
                    <a:pt x="20795" y="373459"/>
                  </a:lnTo>
                  <a:lnTo>
                    <a:pt x="20758" y="430019"/>
                  </a:lnTo>
                  <a:lnTo>
                    <a:pt x="15157" y="490354"/>
                  </a:lnTo>
                  <a:lnTo>
                    <a:pt x="10020" y="550538"/>
                  </a:lnTo>
                  <a:lnTo>
                    <a:pt x="5059" y="575746"/>
                  </a:lnTo>
                  <a:lnTo>
                    <a:pt x="3268" y="579192"/>
                  </a:lnTo>
                  <a:lnTo>
                    <a:pt x="2074" y="576811"/>
                  </a:lnTo>
                  <a:lnTo>
                    <a:pt x="0" y="525694"/>
                  </a:lnTo>
                  <a:lnTo>
                    <a:pt x="949" y="478505"/>
                  </a:lnTo>
                  <a:lnTo>
                    <a:pt x="9289" y="429818"/>
                  </a:lnTo>
                  <a:lnTo>
                    <a:pt x="26057" y="393295"/>
                  </a:lnTo>
                  <a:lnTo>
                    <a:pt x="39092" y="375229"/>
                  </a:lnTo>
                  <a:lnTo>
                    <a:pt x="62044" y="365640"/>
                  </a:lnTo>
                  <a:lnTo>
                    <a:pt x="76352" y="363082"/>
                  </a:lnTo>
                  <a:lnTo>
                    <a:pt x="101610" y="366481"/>
                  </a:lnTo>
                  <a:lnTo>
                    <a:pt x="132441" y="381547"/>
                  </a:lnTo>
                  <a:lnTo>
                    <a:pt x="156394" y="403949"/>
                  </a:lnTo>
                  <a:lnTo>
                    <a:pt x="175189" y="432814"/>
                  </a:lnTo>
                  <a:lnTo>
                    <a:pt x="192021" y="474008"/>
                  </a:lnTo>
                  <a:lnTo>
                    <a:pt x="193183" y="494939"/>
                  </a:lnTo>
                  <a:lnTo>
                    <a:pt x="189199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25299" y="3783679"/>
              <a:ext cx="6067" cy="200042"/>
            </a:xfrm>
            <a:custGeom>
              <a:avLst/>
              <a:gdLst/>
              <a:ahLst/>
              <a:cxnLst/>
              <a:rect l="0" t="0" r="0" b="0"/>
              <a:pathLst>
                <a:path w="6067" h="200042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1"/>
                  </a:lnTo>
                  <a:lnTo>
                    <a:pt x="606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41894" y="359416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36691" y="3488880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31586" y="0"/>
                  </a:moveTo>
                  <a:lnTo>
                    <a:pt x="24351" y="27557"/>
                  </a:lnTo>
                  <a:lnTo>
                    <a:pt x="21708" y="83779"/>
                  </a:lnTo>
                  <a:lnTo>
                    <a:pt x="19007" y="110935"/>
                  </a:lnTo>
                  <a:lnTo>
                    <a:pt x="7841" y="147124"/>
                  </a:lnTo>
                  <a:lnTo>
                    <a:pt x="9651" y="200681"/>
                  </a:lnTo>
                  <a:lnTo>
                    <a:pt x="10356" y="256320"/>
                  </a:lnTo>
                  <a:lnTo>
                    <a:pt x="10478" y="315113"/>
                  </a:lnTo>
                  <a:lnTo>
                    <a:pt x="10506" y="357639"/>
                  </a:lnTo>
                  <a:lnTo>
                    <a:pt x="10522" y="414803"/>
                  </a:lnTo>
                  <a:lnTo>
                    <a:pt x="4939" y="47045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36650" y="3688922"/>
              <a:ext cx="326384" cy="52643"/>
            </a:xfrm>
            <a:custGeom>
              <a:avLst/>
              <a:gdLst/>
              <a:ahLst/>
              <a:cxnLst/>
              <a:rect l="0" t="0" r="0" b="0"/>
              <a:pathLst>
                <a:path w="326384" h="52643">
                  <a:moveTo>
                    <a:pt x="326383" y="0"/>
                  </a:moveTo>
                  <a:lnTo>
                    <a:pt x="272239" y="3120"/>
                  </a:lnTo>
                  <a:lnTo>
                    <a:pt x="211703" y="14654"/>
                  </a:lnTo>
                  <a:lnTo>
                    <a:pt x="155552" y="27028"/>
                  </a:lnTo>
                  <a:lnTo>
                    <a:pt x="98082" y="31405"/>
                  </a:lnTo>
                  <a:lnTo>
                    <a:pt x="41731" y="4277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>
            <a:off x="5893434" y="3340100"/>
            <a:ext cx="0" cy="7887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/>
          <p:nvPr/>
        </p:nvGrpSpPr>
        <p:grpSpPr>
          <a:xfrm>
            <a:off x="6183913" y="3423538"/>
            <a:ext cx="821223" cy="638170"/>
            <a:chOff x="6183913" y="3423538"/>
            <a:chExt cx="821223" cy="638170"/>
          </a:xfrm>
        </p:grpSpPr>
        <p:sp>
          <p:nvSpPr>
            <p:cNvPr id="66" name="Freeform 65"/>
            <p:cNvSpPr/>
            <p:nvPr/>
          </p:nvSpPr>
          <p:spPr>
            <a:xfrm>
              <a:off x="6352369" y="3423538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21057" y="0"/>
                  </a:moveTo>
                  <a:lnTo>
                    <a:pt x="13821" y="27556"/>
                  </a:lnTo>
                  <a:lnTo>
                    <a:pt x="11504" y="73026"/>
                  </a:lnTo>
                  <a:lnTo>
                    <a:pt x="10962" y="114734"/>
                  </a:lnTo>
                  <a:lnTo>
                    <a:pt x="10721" y="160567"/>
                  </a:lnTo>
                  <a:lnTo>
                    <a:pt x="10586" y="223050"/>
                  </a:lnTo>
                  <a:lnTo>
                    <a:pt x="10539" y="286085"/>
                  </a:lnTo>
                  <a:lnTo>
                    <a:pt x="10530" y="343596"/>
                  </a:lnTo>
                  <a:lnTo>
                    <a:pt x="10529" y="400016"/>
                  </a:lnTo>
                  <a:lnTo>
                    <a:pt x="4939" y="456222"/>
                  </a:lnTo>
                  <a:lnTo>
                    <a:pt x="975" y="519620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83913" y="3623579"/>
              <a:ext cx="357970" cy="73701"/>
            </a:xfrm>
            <a:custGeom>
              <a:avLst/>
              <a:gdLst/>
              <a:ahLst/>
              <a:cxnLst/>
              <a:rect l="0" t="0" r="0" b="0"/>
              <a:pathLst>
                <a:path w="357970" h="73701">
                  <a:moveTo>
                    <a:pt x="357969" y="0"/>
                  </a:moveTo>
                  <a:lnTo>
                    <a:pt x="294518" y="17959"/>
                  </a:lnTo>
                  <a:lnTo>
                    <a:pt x="247012" y="28198"/>
                  </a:lnTo>
                  <a:lnTo>
                    <a:pt x="194721" y="38641"/>
                  </a:lnTo>
                  <a:lnTo>
                    <a:pt x="136464" y="49144"/>
                  </a:lnTo>
                  <a:lnTo>
                    <a:pt x="83978" y="59665"/>
                  </a:lnTo>
                  <a:lnTo>
                    <a:pt x="33616" y="705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44366" y="3802564"/>
              <a:ext cx="196735" cy="245821"/>
            </a:xfrm>
            <a:custGeom>
              <a:avLst/>
              <a:gdLst/>
              <a:ahLst/>
              <a:cxnLst/>
              <a:rect l="0" t="0" r="0" b="0"/>
              <a:pathLst>
                <a:path w="196735" h="245821">
                  <a:moveTo>
                    <a:pt x="97515" y="21057"/>
                  </a:moveTo>
                  <a:lnTo>
                    <a:pt x="53552" y="41300"/>
                  </a:lnTo>
                  <a:lnTo>
                    <a:pt x="28857" y="60460"/>
                  </a:lnTo>
                  <a:lnTo>
                    <a:pt x="17088" y="80293"/>
                  </a:lnTo>
                  <a:lnTo>
                    <a:pt x="0" y="131154"/>
                  </a:lnTo>
                  <a:lnTo>
                    <a:pt x="122" y="172351"/>
                  </a:lnTo>
                  <a:lnTo>
                    <a:pt x="13156" y="208604"/>
                  </a:lnTo>
                  <a:lnTo>
                    <a:pt x="28436" y="224514"/>
                  </a:lnTo>
                  <a:lnTo>
                    <a:pt x="66842" y="244260"/>
                  </a:lnTo>
                  <a:lnTo>
                    <a:pt x="87392" y="245820"/>
                  </a:lnTo>
                  <a:lnTo>
                    <a:pt x="107054" y="241444"/>
                  </a:lnTo>
                  <a:lnTo>
                    <a:pt x="151645" y="213061"/>
                  </a:lnTo>
                  <a:lnTo>
                    <a:pt x="165636" y="196469"/>
                  </a:lnTo>
                  <a:lnTo>
                    <a:pt x="191782" y="136557"/>
                  </a:lnTo>
                  <a:lnTo>
                    <a:pt x="196734" y="115674"/>
                  </a:lnTo>
                  <a:lnTo>
                    <a:pt x="190380" y="73672"/>
                  </a:lnTo>
                  <a:lnTo>
                    <a:pt x="183242" y="53800"/>
                  </a:lnTo>
                  <a:lnTo>
                    <a:pt x="172271" y="37169"/>
                  </a:lnTo>
                  <a:lnTo>
                    <a:pt x="156476" y="25099"/>
                  </a:lnTo>
                  <a:lnTo>
                    <a:pt x="109829" y="5212"/>
                  </a:lnTo>
                  <a:lnTo>
                    <a:pt x="869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77670" y="3772227"/>
              <a:ext cx="327466" cy="289481"/>
            </a:xfrm>
            <a:custGeom>
              <a:avLst/>
              <a:gdLst/>
              <a:ahLst/>
              <a:cxnLst/>
              <a:rect l="0" t="0" r="0" b="0"/>
              <a:pathLst>
                <a:path w="327466" h="289481">
                  <a:moveTo>
                    <a:pt x="32667" y="114565"/>
                  </a:moveTo>
                  <a:lnTo>
                    <a:pt x="70146" y="122898"/>
                  </a:lnTo>
                  <a:lnTo>
                    <a:pt x="108113" y="121323"/>
                  </a:lnTo>
                  <a:lnTo>
                    <a:pt x="168381" y="107050"/>
                  </a:lnTo>
                  <a:lnTo>
                    <a:pt x="222028" y="89933"/>
                  </a:lnTo>
                  <a:lnTo>
                    <a:pt x="253720" y="73861"/>
                  </a:lnTo>
                  <a:lnTo>
                    <a:pt x="259585" y="66372"/>
                  </a:lnTo>
                  <a:lnTo>
                    <a:pt x="262324" y="57870"/>
                  </a:lnTo>
                  <a:lnTo>
                    <a:pt x="262981" y="48692"/>
                  </a:lnTo>
                  <a:lnTo>
                    <a:pt x="257472" y="32256"/>
                  </a:lnTo>
                  <a:lnTo>
                    <a:pt x="252727" y="24597"/>
                  </a:lnTo>
                  <a:lnTo>
                    <a:pt x="234977" y="12968"/>
                  </a:lnTo>
                  <a:lnTo>
                    <a:pt x="211490" y="5070"/>
                  </a:lnTo>
                  <a:lnTo>
                    <a:pt x="158284" y="0"/>
                  </a:lnTo>
                  <a:lnTo>
                    <a:pt x="119800" y="2241"/>
                  </a:lnTo>
                  <a:lnTo>
                    <a:pt x="86171" y="13434"/>
                  </a:lnTo>
                  <a:lnTo>
                    <a:pt x="48955" y="38176"/>
                  </a:lnTo>
                  <a:lnTo>
                    <a:pt x="4789" y="94196"/>
                  </a:lnTo>
                  <a:lnTo>
                    <a:pt x="0" y="117991"/>
                  </a:lnTo>
                  <a:lnTo>
                    <a:pt x="6458" y="165804"/>
                  </a:lnTo>
                  <a:lnTo>
                    <a:pt x="15673" y="198377"/>
                  </a:lnTo>
                  <a:lnTo>
                    <a:pt x="28624" y="216546"/>
                  </a:lnTo>
                  <a:lnTo>
                    <a:pt x="76806" y="254510"/>
                  </a:lnTo>
                  <a:lnTo>
                    <a:pt x="128517" y="279815"/>
                  </a:lnTo>
                  <a:lnTo>
                    <a:pt x="172981" y="289480"/>
                  </a:lnTo>
                  <a:lnTo>
                    <a:pt x="234819" y="287157"/>
                  </a:lnTo>
                  <a:lnTo>
                    <a:pt x="294771" y="275232"/>
                  </a:lnTo>
                  <a:lnTo>
                    <a:pt x="327465" y="272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1" name="Straight Connector 70"/>
          <p:cNvCxnSpPr/>
          <p:nvPr/>
        </p:nvCxnSpPr>
        <p:spPr>
          <a:xfrm>
            <a:off x="6535166" y="4173220"/>
            <a:ext cx="473837" cy="7264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/>
          <p:cNvGrpSpPr/>
          <p:nvPr/>
        </p:nvGrpSpPr>
        <p:grpSpPr>
          <a:xfrm>
            <a:off x="6662675" y="4190481"/>
            <a:ext cx="398921" cy="561820"/>
            <a:chOff x="6662675" y="4190481"/>
            <a:chExt cx="398921" cy="561820"/>
          </a:xfrm>
        </p:grpSpPr>
        <p:sp>
          <p:nvSpPr>
            <p:cNvPr id="72" name="Freeform 71"/>
            <p:cNvSpPr/>
            <p:nvPr/>
          </p:nvSpPr>
          <p:spPr>
            <a:xfrm>
              <a:off x="6662675" y="4190481"/>
              <a:ext cx="246770" cy="277551"/>
            </a:xfrm>
            <a:custGeom>
              <a:avLst/>
              <a:gdLst/>
              <a:ahLst/>
              <a:cxnLst/>
              <a:rect l="0" t="0" r="0" b="0"/>
              <a:pathLst>
                <a:path w="246770" h="277551">
                  <a:moveTo>
                    <a:pt x="114650" y="14337"/>
                  </a:moveTo>
                  <a:lnTo>
                    <a:pt x="71988" y="75210"/>
                  </a:lnTo>
                  <a:lnTo>
                    <a:pt x="23371" y="126507"/>
                  </a:lnTo>
                  <a:lnTo>
                    <a:pt x="16363" y="128891"/>
                  </a:lnTo>
                  <a:lnTo>
                    <a:pt x="9351" y="128141"/>
                  </a:lnTo>
                  <a:lnTo>
                    <a:pt x="2336" y="125302"/>
                  </a:lnTo>
                  <a:lnTo>
                    <a:pt x="0" y="121069"/>
                  </a:lnTo>
                  <a:lnTo>
                    <a:pt x="782" y="115907"/>
                  </a:lnTo>
                  <a:lnTo>
                    <a:pt x="31517" y="68849"/>
                  </a:lnTo>
                  <a:lnTo>
                    <a:pt x="66832" y="26065"/>
                  </a:lnTo>
                  <a:lnTo>
                    <a:pt x="105074" y="5432"/>
                  </a:lnTo>
                  <a:lnTo>
                    <a:pt x="115285" y="1382"/>
                  </a:lnTo>
                  <a:lnTo>
                    <a:pt x="135989" y="0"/>
                  </a:lnTo>
                  <a:lnTo>
                    <a:pt x="146424" y="1270"/>
                  </a:lnTo>
                  <a:lnTo>
                    <a:pt x="153380" y="6795"/>
                  </a:lnTo>
                  <a:lnTo>
                    <a:pt x="161110" y="25413"/>
                  </a:lnTo>
                  <a:lnTo>
                    <a:pt x="161424" y="46166"/>
                  </a:lnTo>
                  <a:lnTo>
                    <a:pt x="152096" y="88085"/>
                  </a:lnTo>
                  <a:lnTo>
                    <a:pt x="136793" y="114047"/>
                  </a:lnTo>
                  <a:lnTo>
                    <a:pt x="117441" y="136558"/>
                  </a:lnTo>
                  <a:lnTo>
                    <a:pt x="114171" y="137931"/>
                  </a:lnTo>
                  <a:lnTo>
                    <a:pt x="113161" y="135338"/>
                  </a:lnTo>
                  <a:lnTo>
                    <a:pt x="113657" y="130099"/>
                  </a:lnTo>
                  <a:lnTo>
                    <a:pt x="120448" y="118040"/>
                  </a:lnTo>
                  <a:lnTo>
                    <a:pt x="125535" y="111548"/>
                  </a:lnTo>
                  <a:lnTo>
                    <a:pt x="149461" y="96823"/>
                  </a:lnTo>
                  <a:lnTo>
                    <a:pt x="178777" y="85051"/>
                  </a:lnTo>
                  <a:lnTo>
                    <a:pt x="199303" y="83980"/>
                  </a:lnTo>
                  <a:lnTo>
                    <a:pt x="218954" y="88574"/>
                  </a:lnTo>
                  <a:lnTo>
                    <a:pt x="235486" y="98414"/>
                  </a:lnTo>
                  <a:lnTo>
                    <a:pt x="240832" y="106653"/>
                  </a:lnTo>
                  <a:lnTo>
                    <a:pt x="246769" y="128286"/>
                  </a:lnTo>
                  <a:lnTo>
                    <a:pt x="244524" y="161184"/>
                  </a:lnTo>
                  <a:lnTo>
                    <a:pt x="230860" y="193158"/>
                  </a:lnTo>
                  <a:lnTo>
                    <a:pt x="177699" y="256213"/>
                  </a:lnTo>
                  <a:lnTo>
                    <a:pt x="170721" y="263325"/>
                  </a:lnTo>
                  <a:lnTo>
                    <a:pt x="153608" y="271228"/>
                  </a:lnTo>
                  <a:lnTo>
                    <a:pt x="125178" y="2775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03666" y="4425917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21058" y="0"/>
                  </a:moveTo>
                  <a:lnTo>
                    <a:pt x="17938" y="42692"/>
                  </a:lnTo>
                  <a:lnTo>
                    <a:pt x="10335" y="10206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72040" y="4552259"/>
              <a:ext cx="389556" cy="200042"/>
            </a:xfrm>
            <a:custGeom>
              <a:avLst/>
              <a:gdLst/>
              <a:ahLst/>
              <a:cxnLst/>
              <a:rect l="0" t="0" r="0" b="0"/>
              <a:pathLst>
                <a:path w="389556" h="200042">
                  <a:moveTo>
                    <a:pt x="389555" y="0"/>
                  </a:moveTo>
                  <a:lnTo>
                    <a:pt x="335681" y="17958"/>
                  </a:lnTo>
                  <a:lnTo>
                    <a:pt x="273633" y="39810"/>
                  </a:lnTo>
                  <a:lnTo>
                    <a:pt x="215496" y="70811"/>
                  </a:lnTo>
                  <a:lnTo>
                    <a:pt x="161024" y="99558"/>
                  </a:lnTo>
                  <a:lnTo>
                    <a:pt x="105203" y="134699"/>
                  </a:lnTo>
                  <a:lnTo>
                    <a:pt x="49117" y="17010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6" name="Straight Connector 75"/>
          <p:cNvCxnSpPr/>
          <p:nvPr/>
        </p:nvCxnSpPr>
        <p:spPr>
          <a:xfrm>
            <a:off x="3541903" y="4162678"/>
            <a:ext cx="452627" cy="70548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3994530" y="4857622"/>
            <a:ext cx="15055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4657852" y="4878704"/>
            <a:ext cx="610615" cy="6842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3670613" y="4194290"/>
            <a:ext cx="256456" cy="368498"/>
            <a:chOff x="3670613" y="4194290"/>
            <a:chExt cx="256456" cy="368498"/>
          </a:xfrm>
        </p:grpSpPr>
        <p:sp>
          <p:nvSpPr>
            <p:cNvPr id="79" name="Freeform 78"/>
            <p:cNvSpPr/>
            <p:nvPr/>
          </p:nvSpPr>
          <p:spPr>
            <a:xfrm>
              <a:off x="3670613" y="4194290"/>
              <a:ext cx="140842" cy="155365"/>
            </a:xfrm>
            <a:custGeom>
              <a:avLst/>
              <a:gdLst/>
              <a:ahLst/>
              <a:cxnLst/>
              <a:rect l="0" t="0" r="0" b="0"/>
              <a:pathLst>
                <a:path w="140842" h="155365">
                  <a:moveTo>
                    <a:pt x="102866" y="31585"/>
                  </a:moveTo>
                  <a:lnTo>
                    <a:pt x="91687" y="20407"/>
                  </a:lnTo>
                  <a:lnTo>
                    <a:pt x="84885" y="18284"/>
                  </a:lnTo>
                  <a:lnTo>
                    <a:pt x="58544" y="20885"/>
                  </a:lnTo>
                  <a:lnTo>
                    <a:pt x="38714" y="26050"/>
                  </a:lnTo>
                  <a:lnTo>
                    <a:pt x="30852" y="31404"/>
                  </a:lnTo>
                  <a:lnTo>
                    <a:pt x="18997" y="46713"/>
                  </a:lnTo>
                  <a:lnTo>
                    <a:pt x="5746" y="75062"/>
                  </a:lnTo>
                  <a:lnTo>
                    <a:pt x="0" y="111278"/>
                  </a:lnTo>
                  <a:lnTo>
                    <a:pt x="2703" y="120978"/>
                  </a:lnTo>
                  <a:lnTo>
                    <a:pt x="8015" y="128615"/>
                  </a:lnTo>
                  <a:lnTo>
                    <a:pt x="23275" y="140221"/>
                  </a:lnTo>
                  <a:lnTo>
                    <a:pt x="41756" y="149277"/>
                  </a:lnTo>
                  <a:lnTo>
                    <a:pt x="77480" y="155364"/>
                  </a:lnTo>
                  <a:lnTo>
                    <a:pt x="97822" y="150549"/>
                  </a:lnTo>
                  <a:lnTo>
                    <a:pt x="114662" y="139440"/>
                  </a:lnTo>
                  <a:lnTo>
                    <a:pt x="129946" y="122805"/>
                  </a:lnTo>
                  <a:lnTo>
                    <a:pt x="138298" y="100593"/>
                  </a:lnTo>
                  <a:lnTo>
                    <a:pt x="140841" y="76293"/>
                  </a:lnTo>
                  <a:lnTo>
                    <a:pt x="129934" y="21398"/>
                  </a:lnTo>
                  <a:lnTo>
                    <a:pt x="123475" y="9510"/>
                  </a:lnTo>
                  <a:lnTo>
                    <a:pt x="1133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90024" y="4352217"/>
              <a:ext cx="137045" cy="210571"/>
            </a:xfrm>
            <a:custGeom>
              <a:avLst/>
              <a:gdLst/>
              <a:ahLst/>
              <a:cxnLst/>
              <a:rect l="0" t="0" r="0" b="0"/>
              <a:pathLst>
                <a:path w="137045" h="210571">
                  <a:moveTo>
                    <a:pt x="36097" y="0"/>
                  </a:moveTo>
                  <a:lnTo>
                    <a:pt x="8586" y="53875"/>
                  </a:lnTo>
                  <a:lnTo>
                    <a:pt x="0" y="77575"/>
                  </a:lnTo>
                  <a:lnTo>
                    <a:pt x="4995" y="65489"/>
                  </a:lnTo>
                  <a:lnTo>
                    <a:pt x="21942" y="40852"/>
                  </a:lnTo>
                  <a:lnTo>
                    <a:pt x="39165" y="25565"/>
                  </a:lnTo>
                  <a:lnTo>
                    <a:pt x="48671" y="21723"/>
                  </a:lnTo>
                  <a:lnTo>
                    <a:pt x="68592" y="20573"/>
                  </a:lnTo>
                  <a:lnTo>
                    <a:pt x="99537" y="26503"/>
                  </a:lnTo>
                  <a:lnTo>
                    <a:pt x="117325" y="38685"/>
                  </a:lnTo>
                  <a:lnTo>
                    <a:pt x="125344" y="46847"/>
                  </a:lnTo>
                  <a:lnTo>
                    <a:pt x="134255" y="68394"/>
                  </a:lnTo>
                  <a:lnTo>
                    <a:pt x="137044" y="92399"/>
                  </a:lnTo>
                  <a:lnTo>
                    <a:pt x="126311" y="147089"/>
                  </a:lnTo>
                  <a:lnTo>
                    <a:pt x="110920" y="173304"/>
                  </a:lnTo>
                  <a:lnTo>
                    <a:pt x="95089" y="185428"/>
                  </a:lnTo>
                  <a:lnTo>
                    <a:pt x="79863" y="194717"/>
                  </a:lnTo>
                  <a:lnTo>
                    <a:pt x="6768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136938" y="4404860"/>
            <a:ext cx="1531672" cy="1042322"/>
            <a:chOff x="4136938" y="4404860"/>
            <a:chExt cx="1531672" cy="1042322"/>
          </a:xfrm>
        </p:grpSpPr>
        <p:sp>
          <p:nvSpPr>
            <p:cNvPr id="82" name="Freeform 81"/>
            <p:cNvSpPr/>
            <p:nvPr/>
          </p:nvSpPr>
          <p:spPr>
            <a:xfrm>
              <a:off x="4136938" y="4594373"/>
              <a:ext cx="99796" cy="201482"/>
            </a:xfrm>
            <a:custGeom>
              <a:avLst/>
              <a:gdLst/>
              <a:ahLst/>
              <a:cxnLst/>
              <a:rect l="0" t="0" r="0" b="0"/>
              <a:pathLst>
                <a:path w="99796" h="201482">
                  <a:moveTo>
                    <a:pt x="5038" y="105285"/>
                  </a:moveTo>
                  <a:lnTo>
                    <a:pt x="5038" y="163902"/>
                  </a:lnTo>
                  <a:lnTo>
                    <a:pt x="10627" y="198692"/>
                  </a:lnTo>
                  <a:lnTo>
                    <a:pt x="12274" y="201481"/>
                  </a:lnTo>
                  <a:lnTo>
                    <a:pt x="13372" y="198661"/>
                  </a:lnTo>
                  <a:lnTo>
                    <a:pt x="13421" y="184220"/>
                  </a:lnTo>
                  <a:lnTo>
                    <a:pt x="6373" y="130584"/>
                  </a:lnTo>
                  <a:lnTo>
                    <a:pt x="0" y="74258"/>
                  </a:lnTo>
                  <a:lnTo>
                    <a:pt x="5139" y="54060"/>
                  </a:lnTo>
                  <a:lnTo>
                    <a:pt x="27501" y="22030"/>
                  </a:lnTo>
                  <a:lnTo>
                    <a:pt x="34052" y="14687"/>
                  </a:lnTo>
                  <a:lnTo>
                    <a:pt x="53808" y="6527"/>
                  </a:lnTo>
                  <a:lnTo>
                    <a:pt x="997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28556" y="4638117"/>
              <a:ext cx="124508" cy="166870"/>
            </a:xfrm>
            <a:custGeom>
              <a:avLst/>
              <a:gdLst/>
              <a:ahLst/>
              <a:cxnLst/>
              <a:rect l="0" t="0" r="0" b="0"/>
              <a:pathLst>
                <a:path w="124508" h="166870">
                  <a:moveTo>
                    <a:pt x="18705" y="61541"/>
                  </a:moveTo>
                  <a:lnTo>
                    <a:pt x="56183" y="69874"/>
                  </a:lnTo>
                  <a:lnTo>
                    <a:pt x="68257" y="70606"/>
                  </a:lnTo>
                  <a:lnTo>
                    <a:pt x="87911" y="65180"/>
                  </a:lnTo>
                  <a:lnTo>
                    <a:pt x="119593" y="42632"/>
                  </a:lnTo>
                  <a:lnTo>
                    <a:pt x="123398" y="34897"/>
                  </a:lnTo>
                  <a:lnTo>
                    <a:pt x="124507" y="16944"/>
                  </a:lnTo>
                  <a:lnTo>
                    <a:pt x="119656" y="10752"/>
                  </a:lnTo>
                  <a:lnTo>
                    <a:pt x="101787" y="3873"/>
                  </a:lnTo>
                  <a:lnTo>
                    <a:pt x="65419" y="0"/>
                  </a:lnTo>
                  <a:lnTo>
                    <a:pt x="44926" y="5334"/>
                  </a:lnTo>
                  <a:lnTo>
                    <a:pt x="36186" y="10031"/>
                  </a:lnTo>
                  <a:lnTo>
                    <a:pt x="23355" y="24610"/>
                  </a:lnTo>
                  <a:lnTo>
                    <a:pt x="5586" y="62565"/>
                  </a:lnTo>
                  <a:lnTo>
                    <a:pt x="0" y="99019"/>
                  </a:lnTo>
                  <a:lnTo>
                    <a:pt x="4932" y="122651"/>
                  </a:lnTo>
                  <a:lnTo>
                    <a:pt x="16094" y="143683"/>
                  </a:lnTo>
                  <a:lnTo>
                    <a:pt x="32752" y="160830"/>
                  </a:lnTo>
                  <a:lnTo>
                    <a:pt x="42108" y="165168"/>
                  </a:lnTo>
                  <a:lnTo>
                    <a:pt x="61861" y="166869"/>
                  </a:lnTo>
                  <a:lnTo>
                    <a:pt x="102933" y="156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84159" y="4415388"/>
              <a:ext cx="84202" cy="389556"/>
            </a:xfrm>
            <a:custGeom>
              <a:avLst/>
              <a:gdLst/>
              <a:ahLst/>
              <a:cxnLst/>
              <a:rect l="0" t="0" r="0" b="0"/>
              <a:pathLst>
                <a:path w="84202" h="389556">
                  <a:moveTo>
                    <a:pt x="21030" y="389555"/>
                  </a:moveTo>
                  <a:lnTo>
                    <a:pt x="12697" y="352077"/>
                  </a:lnTo>
                  <a:lnTo>
                    <a:pt x="3555" y="293069"/>
                  </a:lnTo>
                  <a:lnTo>
                    <a:pt x="681" y="233018"/>
                  </a:lnTo>
                  <a:lnTo>
                    <a:pt x="113" y="175750"/>
                  </a:lnTo>
                  <a:lnTo>
                    <a:pt x="0" y="119377"/>
                  </a:lnTo>
                  <a:lnTo>
                    <a:pt x="3098" y="66302"/>
                  </a:lnTo>
                  <a:lnTo>
                    <a:pt x="14547" y="32513"/>
                  </a:lnTo>
                  <a:lnTo>
                    <a:pt x="20217" y="21676"/>
                  </a:lnTo>
                  <a:lnTo>
                    <a:pt x="28677" y="14450"/>
                  </a:lnTo>
                  <a:lnTo>
                    <a:pt x="59431" y="4282"/>
                  </a:lnTo>
                  <a:lnTo>
                    <a:pt x="842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63075" y="459437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68360" y="4610245"/>
              <a:ext cx="73700" cy="152322"/>
            </a:xfrm>
            <a:custGeom>
              <a:avLst/>
              <a:gdLst/>
              <a:ahLst/>
              <a:cxnLst/>
              <a:rect l="0" t="0" r="0" b="0"/>
              <a:pathLst>
                <a:path w="73700" h="152322">
                  <a:moveTo>
                    <a:pt x="0" y="57827"/>
                  </a:moveTo>
                  <a:lnTo>
                    <a:pt x="17958" y="120108"/>
                  </a:lnTo>
                  <a:lnTo>
                    <a:pt x="25858" y="152190"/>
                  </a:lnTo>
                  <a:lnTo>
                    <a:pt x="25427" y="152321"/>
                  </a:lnTo>
                  <a:lnTo>
                    <a:pt x="9988" y="97145"/>
                  </a:lnTo>
                  <a:lnTo>
                    <a:pt x="1972" y="43237"/>
                  </a:lnTo>
                  <a:lnTo>
                    <a:pt x="7116" y="21707"/>
                  </a:lnTo>
                  <a:lnTo>
                    <a:pt x="11763" y="12690"/>
                  </a:lnTo>
                  <a:lnTo>
                    <a:pt x="19540" y="6679"/>
                  </a:lnTo>
                  <a:lnTo>
                    <a:pt x="40660" y="0"/>
                  </a:lnTo>
                  <a:lnTo>
                    <a:pt x="56285" y="151"/>
                  </a:lnTo>
                  <a:lnTo>
                    <a:pt x="73699" y="5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99641" y="4699658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94702" y="45417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05230" y="4655052"/>
              <a:ext cx="166025" cy="423633"/>
            </a:xfrm>
            <a:custGeom>
              <a:avLst/>
              <a:gdLst/>
              <a:ahLst/>
              <a:cxnLst/>
              <a:rect l="0" t="0" r="0" b="0"/>
              <a:pathLst>
                <a:path w="166025" h="423633">
                  <a:moveTo>
                    <a:pt x="157928" y="76191"/>
                  </a:moveTo>
                  <a:lnTo>
                    <a:pt x="154808" y="33500"/>
                  </a:lnTo>
                  <a:lnTo>
                    <a:pt x="152338" y="23163"/>
                  </a:lnTo>
                  <a:lnTo>
                    <a:pt x="147183" y="15103"/>
                  </a:lnTo>
                  <a:lnTo>
                    <a:pt x="132095" y="3028"/>
                  </a:lnTo>
                  <a:lnTo>
                    <a:pt x="110572" y="0"/>
                  </a:lnTo>
                  <a:lnTo>
                    <a:pt x="98281" y="831"/>
                  </a:lnTo>
                  <a:lnTo>
                    <a:pt x="78386" y="11112"/>
                  </a:lnTo>
                  <a:lnTo>
                    <a:pt x="69805" y="18767"/>
                  </a:lnTo>
                  <a:lnTo>
                    <a:pt x="60270" y="39751"/>
                  </a:lnTo>
                  <a:lnTo>
                    <a:pt x="57202" y="64675"/>
                  </a:lnTo>
                  <a:lnTo>
                    <a:pt x="59739" y="91350"/>
                  </a:lnTo>
                  <a:lnTo>
                    <a:pt x="67885" y="112564"/>
                  </a:lnTo>
                  <a:lnTo>
                    <a:pt x="73333" y="121497"/>
                  </a:lnTo>
                  <a:lnTo>
                    <a:pt x="80474" y="126282"/>
                  </a:lnTo>
                  <a:lnTo>
                    <a:pt x="97768" y="128480"/>
                  </a:lnTo>
                  <a:lnTo>
                    <a:pt x="104953" y="125088"/>
                  </a:lnTo>
                  <a:lnTo>
                    <a:pt x="134473" y="90429"/>
                  </a:lnTo>
                  <a:lnTo>
                    <a:pt x="138781" y="91532"/>
                  </a:lnTo>
                  <a:lnTo>
                    <a:pt x="141654" y="98117"/>
                  </a:lnTo>
                  <a:lnTo>
                    <a:pt x="153878" y="151175"/>
                  </a:lnTo>
                  <a:lnTo>
                    <a:pt x="160247" y="206600"/>
                  </a:lnTo>
                  <a:lnTo>
                    <a:pt x="166024" y="256381"/>
                  </a:lnTo>
                  <a:lnTo>
                    <a:pt x="162386" y="314425"/>
                  </a:lnTo>
                  <a:lnTo>
                    <a:pt x="150551" y="334541"/>
                  </a:lnTo>
                  <a:lnTo>
                    <a:pt x="142481" y="343181"/>
                  </a:lnTo>
                  <a:lnTo>
                    <a:pt x="121037" y="352781"/>
                  </a:lnTo>
                  <a:lnTo>
                    <a:pt x="85776" y="364424"/>
                  </a:lnTo>
                  <a:lnTo>
                    <a:pt x="48009" y="389319"/>
                  </a:lnTo>
                  <a:lnTo>
                    <a:pt x="13962" y="417496"/>
                  </a:lnTo>
                  <a:lnTo>
                    <a:pt x="0" y="423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11946" y="4642423"/>
              <a:ext cx="140726" cy="177444"/>
            </a:xfrm>
            <a:custGeom>
              <a:avLst/>
              <a:gdLst/>
              <a:ahLst/>
              <a:cxnLst/>
              <a:rect l="0" t="0" r="0" b="0"/>
              <a:pathLst>
                <a:path w="140726" h="177444">
                  <a:moveTo>
                    <a:pt x="24911" y="67763"/>
                  </a:moveTo>
                  <a:lnTo>
                    <a:pt x="62389" y="76097"/>
                  </a:lnTo>
                  <a:lnTo>
                    <a:pt x="86022" y="74977"/>
                  </a:lnTo>
                  <a:lnTo>
                    <a:pt x="108223" y="66680"/>
                  </a:lnTo>
                  <a:lnTo>
                    <a:pt x="123550" y="52074"/>
                  </a:lnTo>
                  <a:lnTo>
                    <a:pt x="129275" y="43266"/>
                  </a:lnTo>
                  <a:lnTo>
                    <a:pt x="130752" y="33884"/>
                  </a:lnTo>
                  <a:lnTo>
                    <a:pt x="126154" y="14101"/>
                  </a:lnTo>
                  <a:lnTo>
                    <a:pt x="119313" y="7422"/>
                  </a:lnTo>
                  <a:lnTo>
                    <a:pt x="99232" y="0"/>
                  </a:lnTo>
                  <a:lnTo>
                    <a:pt x="77830" y="2941"/>
                  </a:lnTo>
                  <a:lnTo>
                    <a:pt x="35494" y="23893"/>
                  </a:lnTo>
                  <a:lnTo>
                    <a:pt x="20646" y="40077"/>
                  </a:lnTo>
                  <a:lnTo>
                    <a:pt x="5710" y="72038"/>
                  </a:lnTo>
                  <a:lnTo>
                    <a:pt x="0" y="97739"/>
                  </a:lnTo>
                  <a:lnTo>
                    <a:pt x="1361" y="124760"/>
                  </a:lnTo>
                  <a:lnTo>
                    <a:pt x="14294" y="160690"/>
                  </a:lnTo>
                  <a:lnTo>
                    <a:pt x="22512" y="168319"/>
                  </a:lnTo>
                  <a:lnTo>
                    <a:pt x="44122" y="176796"/>
                  </a:lnTo>
                  <a:lnTo>
                    <a:pt x="66205" y="177443"/>
                  </a:lnTo>
                  <a:lnTo>
                    <a:pt x="87718" y="172662"/>
                  </a:lnTo>
                  <a:lnTo>
                    <a:pt x="140725" y="151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91243" y="4573316"/>
              <a:ext cx="98299" cy="232616"/>
            </a:xfrm>
            <a:custGeom>
              <a:avLst/>
              <a:gdLst/>
              <a:ahLst/>
              <a:cxnLst/>
              <a:rect l="0" t="0" r="0" b="0"/>
              <a:pathLst>
                <a:path w="98299" h="232616">
                  <a:moveTo>
                    <a:pt x="3542" y="115813"/>
                  </a:moveTo>
                  <a:lnTo>
                    <a:pt x="21500" y="176924"/>
                  </a:lnTo>
                  <a:lnTo>
                    <a:pt x="38691" y="231355"/>
                  </a:lnTo>
                  <a:lnTo>
                    <a:pt x="39842" y="232615"/>
                  </a:lnTo>
                  <a:lnTo>
                    <a:pt x="27290" y="170049"/>
                  </a:lnTo>
                  <a:lnTo>
                    <a:pt x="10453" y="107112"/>
                  </a:lnTo>
                  <a:lnTo>
                    <a:pt x="0" y="74241"/>
                  </a:lnTo>
                  <a:lnTo>
                    <a:pt x="11" y="64702"/>
                  </a:lnTo>
                  <a:lnTo>
                    <a:pt x="6262" y="47863"/>
                  </a:lnTo>
                  <a:lnTo>
                    <a:pt x="28524" y="25230"/>
                  </a:lnTo>
                  <a:lnTo>
                    <a:pt x="57347" y="9295"/>
                  </a:lnTo>
                  <a:lnTo>
                    <a:pt x="982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44926" y="4637156"/>
              <a:ext cx="134129" cy="174547"/>
            </a:xfrm>
            <a:custGeom>
              <a:avLst/>
              <a:gdLst/>
              <a:ahLst/>
              <a:cxnLst/>
              <a:rect l="0" t="0" r="0" b="0"/>
              <a:pathLst>
                <a:path w="134129" h="174547">
                  <a:moveTo>
                    <a:pt x="70957" y="104616"/>
                  </a:moveTo>
                  <a:lnTo>
                    <a:pt x="70957" y="55685"/>
                  </a:lnTo>
                  <a:lnTo>
                    <a:pt x="68617" y="27886"/>
                  </a:lnTo>
                  <a:lnTo>
                    <a:pt x="59779" y="7733"/>
                  </a:lnTo>
                  <a:lnTo>
                    <a:pt x="52976" y="2592"/>
                  </a:lnTo>
                  <a:lnTo>
                    <a:pt x="44932" y="336"/>
                  </a:lnTo>
                  <a:lnTo>
                    <a:pt x="36060" y="0"/>
                  </a:lnTo>
                  <a:lnTo>
                    <a:pt x="28975" y="4457"/>
                  </a:lnTo>
                  <a:lnTo>
                    <a:pt x="17983" y="21886"/>
                  </a:lnTo>
                  <a:lnTo>
                    <a:pt x="2565" y="71203"/>
                  </a:lnTo>
                  <a:lnTo>
                    <a:pt x="0" y="112133"/>
                  </a:lnTo>
                  <a:lnTo>
                    <a:pt x="7299" y="151557"/>
                  </a:lnTo>
                  <a:lnTo>
                    <a:pt x="17708" y="170712"/>
                  </a:lnTo>
                  <a:lnTo>
                    <a:pt x="23759" y="174416"/>
                  </a:lnTo>
                  <a:lnTo>
                    <a:pt x="30133" y="174546"/>
                  </a:lnTo>
                  <a:lnTo>
                    <a:pt x="36722" y="172293"/>
                  </a:lnTo>
                  <a:lnTo>
                    <a:pt x="50282" y="160431"/>
                  </a:lnTo>
                  <a:lnTo>
                    <a:pt x="67951" y="134022"/>
                  </a:lnTo>
                  <a:lnTo>
                    <a:pt x="75470" y="113006"/>
                  </a:lnTo>
                  <a:lnTo>
                    <a:pt x="78812" y="88067"/>
                  </a:lnTo>
                  <a:lnTo>
                    <a:pt x="80873" y="83055"/>
                  </a:lnTo>
                  <a:lnTo>
                    <a:pt x="83417" y="83223"/>
                  </a:lnTo>
                  <a:lnTo>
                    <a:pt x="89363" y="92768"/>
                  </a:lnTo>
                  <a:lnTo>
                    <a:pt x="111754" y="137414"/>
                  </a:lnTo>
                  <a:lnTo>
                    <a:pt x="121454" y="148438"/>
                  </a:lnTo>
                  <a:lnTo>
                    <a:pt x="134128" y="157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323363" y="4404860"/>
              <a:ext cx="8335" cy="357970"/>
            </a:xfrm>
            <a:custGeom>
              <a:avLst/>
              <a:gdLst/>
              <a:ahLst/>
              <a:cxnLst/>
              <a:rect l="0" t="0" r="0" b="0"/>
              <a:pathLst>
                <a:path w="8335" h="357970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50439"/>
                  </a:lnTo>
                  <a:lnTo>
                    <a:pt x="7938" y="211471"/>
                  </a:lnTo>
                  <a:lnTo>
                    <a:pt x="8216" y="262829"/>
                  </a:lnTo>
                  <a:lnTo>
                    <a:pt x="8310" y="319765"/>
                  </a:lnTo>
                  <a:lnTo>
                    <a:pt x="833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47469" y="452067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9065"/>
                  </a:lnTo>
                  <a:lnTo>
                    <a:pt x="69486" y="18645"/>
                  </a:lnTo>
                  <a:lnTo>
                    <a:pt x="20441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08674" y="4647015"/>
              <a:ext cx="116443" cy="163971"/>
            </a:xfrm>
            <a:custGeom>
              <a:avLst/>
              <a:gdLst/>
              <a:ahLst/>
              <a:cxnLst/>
              <a:rect l="0" t="0" r="0" b="0"/>
              <a:pathLst>
                <a:path w="116443" h="163971">
                  <a:moveTo>
                    <a:pt x="80950" y="10529"/>
                  </a:moveTo>
                  <a:lnTo>
                    <a:pt x="38259" y="25101"/>
                  </a:lnTo>
                  <a:lnTo>
                    <a:pt x="27922" y="30772"/>
                  </a:lnTo>
                  <a:lnTo>
                    <a:pt x="13319" y="49552"/>
                  </a:lnTo>
                  <a:lnTo>
                    <a:pt x="4098" y="73496"/>
                  </a:lnTo>
                  <a:lnTo>
                    <a:pt x="0" y="99735"/>
                  </a:lnTo>
                  <a:lnTo>
                    <a:pt x="4418" y="120756"/>
                  </a:lnTo>
                  <a:lnTo>
                    <a:pt x="20059" y="145744"/>
                  </a:lnTo>
                  <a:lnTo>
                    <a:pt x="26318" y="153315"/>
                  </a:lnTo>
                  <a:lnTo>
                    <a:pt x="45751" y="161727"/>
                  </a:lnTo>
                  <a:lnTo>
                    <a:pt x="57484" y="163970"/>
                  </a:lnTo>
                  <a:lnTo>
                    <a:pt x="67645" y="163125"/>
                  </a:lnTo>
                  <a:lnTo>
                    <a:pt x="85175" y="155949"/>
                  </a:lnTo>
                  <a:lnTo>
                    <a:pt x="97646" y="141840"/>
                  </a:lnTo>
                  <a:lnTo>
                    <a:pt x="115184" y="104187"/>
                  </a:lnTo>
                  <a:lnTo>
                    <a:pt x="116442" y="83740"/>
                  </a:lnTo>
                  <a:lnTo>
                    <a:pt x="107718" y="42018"/>
                  </a:lnTo>
                  <a:lnTo>
                    <a:pt x="809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76956" y="4582227"/>
              <a:ext cx="91654" cy="226591"/>
            </a:xfrm>
            <a:custGeom>
              <a:avLst/>
              <a:gdLst/>
              <a:ahLst/>
              <a:cxnLst/>
              <a:rect l="0" t="0" r="0" b="0"/>
              <a:pathLst>
                <a:path w="91654" h="226591">
                  <a:moveTo>
                    <a:pt x="7424" y="149016"/>
                  </a:moveTo>
                  <a:lnTo>
                    <a:pt x="32619" y="202891"/>
                  </a:lnTo>
                  <a:lnTo>
                    <a:pt x="42835" y="226590"/>
                  </a:lnTo>
                  <a:lnTo>
                    <a:pt x="27884" y="170647"/>
                  </a:lnTo>
                  <a:lnTo>
                    <a:pt x="10855" y="117506"/>
                  </a:lnTo>
                  <a:lnTo>
                    <a:pt x="0" y="72212"/>
                  </a:lnTo>
                  <a:lnTo>
                    <a:pt x="935" y="35402"/>
                  </a:lnTo>
                  <a:lnTo>
                    <a:pt x="3098" y="24141"/>
                  </a:lnTo>
                  <a:lnTo>
                    <a:pt x="8050" y="15463"/>
                  </a:lnTo>
                  <a:lnTo>
                    <a:pt x="22910" y="2702"/>
                  </a:lnTo>
                  <a:lnTo>
                    <a:pt x="31786" y="0"/>
                  </a:lnTo>
                  <a:lnTo>
                    <a:pt x="91653" y="1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89500" y="4920756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92173" y="57566"/>
                  </a:lnTo>
                  <a:lnTo>
                    <a:pt x="58664" y="10784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21085" y="4920756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66749" y="55787"/>
                  </a:lnTo>
                  <a:lnTo>
                    <a:pt x="8437" y="62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04084" y="4983927"/>
              <a:ext cx="138101" cy="315856"/>
            </a:xfrm>
            <a:custGeom>
              <a:avLst/>
              <a:gdLst/>
              <a:ahLst/>
              <a:cxnLst/>
              <a:rect l="0" t="0" r="0" b="0"/>
              <a:pathLst>
                <a:path w="138101" h="315856">
                  <a:moveTo>
                    <a:pt x="138100" y="0"/>
                  </a:moveTo>
                  <a:lnTo>
                    <a:pt x="109418" y="53875"/>
                  </a:lnTo>
                  <a:lnTo>
                    <a:pt x="72228" y="117091"/>
                  </a:lnTo>
                  <a:lnTo>
                    <a:pt x="51605" y="163163"/>
                  </a:lnTo>
                  <a:lnTo>
                    <a:pt x="4606" y="222869"/>
                  </a:lnTo>
                  <a:lnTo>
                    <a:pt x="1141" y="224618"/>
                  </a:lnTo>
                  <a:lnTo>
                    <a:pt x="0" y="221105"/>
                  </a:lnTo>
                  <a:lnTo>
                    <a:pt x="410" y="214084"/>
                  </a:lnTo>
                  <a:lnTo>
                    <a:pt x="12165" y="187435"/>
                  </a:lnTo>
                  <a:lnTo>
                    <a:pt x="38268" y="155394"/>
                  </a:lnTo>
                  <a:lnTo>
                    <a:pt x="56295" y="140814"/>
                  </a:lnTo>
                  <a:lnTo>
                    <a:pt x="79125" y="132774"/>
                  </a:lnTo>
                  <a:lnTo>
                    <a:pt x="91764" y="130630"/>
                  </a:lnTo>
                  <a:lnTo>
                    <a:pt x="112047" y="134487"/>
                  </a:lnTo>
                  <a:lnTo>
                    <a:pt x="120731" y="138791"/>
                  </a:lnTo>
                  <a:lnTo>
                    <a:pt x="126521" y="146340"/>
                  </a:lnTo>
                  <a:lnTo>
                    <a:pt x="132953" y="167205"/>
                  </a:lnTo>
                  <a:lnTo>
                    <a:pt x="130986" y="205260"/>
                  </a:lnTo>
                  <a:lnTo>
                    <a:pt x="118670" y="251635"/>
                  </a:lnTo>
                  <a:lnTo>
                    <a:pt x="98040" y="291471"/>
                  </a:lnTo>
                  <a:lnTo>
                    <a:pt x="854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42184" y="5213636"/>
              <a:ext cx="130871" cy="233546"/>
            </a:xfrm>
            <a:custGeom>
              <a:avLst/>
              <a:gdLst/>
              <a:ahLst/>
              <a:cxnLst/>
              <a:rect l="0" t="0" r="0" b="0"/>
              <a:pathLst>
                <a:path w="130871" h="233546">
                  <a:moveTo>
                    <a:pt x="0" y="22975"/>
                  </a:moveTo>
                  <a:lnTo>
                    <a:pt x="49498" y="72473"/>
                  </a:lnTo>
                  <a:lnTo>
                    <a:pt x="69572" y="80069"/>
                  </a:lnTo>
                  <a:lnTo>
                    <a:pt x="92922" y="82276"/>
                  </a:lnTo>
                  <a:lnTo>
                    <a:pt x="114998" y="79356"/>
                  </a:lnTo>
                  <a:lnTo>
                    <a:pt x="122288" y="73431"/>
                  </a:lnTo>
                  <a:lnTo>
                    <a:pt x="130389" y="54369"/>
                  </a:lnTo>
                  <a:lnTo>
                    <a:pt x="130870" y="33418"/>
                  </a:lnTo>
                  <a:lnTo>
                    <a:pt x="129360" y="22918"/>
                  </a:lnTo>
                  <a:lnTo>
                    <a:pt x="124845" y="14748"/>
                  </a:lnTo>
                  <a:lnTo>
                    <a:pt x="110468" y="2551"/>
                  </a:lnTo>
                  <a:lnTo>
                    <a:pt x="101721" y="0"/>
                  </a:lnTo>
                  <a:lnTo>
                    <a:pt x="82644" y="286"/>
                  </a:lnTo>
                  <a:lnTo>
                    <a:pt x="52173" y="12613"/>
                  </a:lnTo>
                  <a:lnTo>
                    <a:pt x="26507" y="31083"/>
                  </a:lnTo>
                  <a:lnTo>
                    <a:pt x="9674" y="56963"/>
                  </a:lnTo>
                  <a:lnTo>
                    <a:pt x="1911" y="105554"/>
                  </a:lnTo>
                  <a:lnTo>
                    <a:pt x="2906" y="145189"/>
                  </a:lnTo>
                  <a:lnTo>
                    <a:pt x="16978" y="178510"/>
                  </a:lnTo>
                  <a:lnTo>
                    <a:pt x="63171" y="233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392016" y="131599"/>
            <a:ext cx="3293995" cy="573752"/>
            <a:chOff x="5392016" y="131599"/>
            <a:chExt cx="3293995" cy="573752"/>
          </a:xfrm>
        </p:grpSpPr>
        <p:sp>
          <p:nvSpPr>
            <p:cNvPr id="102" name="Freeform 101"/>
            <p:cNvSpPr/>
            <p:nvPr/>
          </p:nvSpPr>
          <p:spPr>
            <a:xfrm>
              <a:off x="5392016" y="131599"/>
              <a:ext cx="713313" cy="573752"/>
            </a:xfrm>
            <a:custGeom>
              <a:avLst/>
              <a:gdLst/>
              <a:ahLst/>
              <a:cxnLst/>
              <a:rect l="0" t="0" r="0" b="0"/>
              <a:pathLst>
                <a:path w="713313" h="573752">
                  <a:moveTo>
                    <a:pt x="514471" y="100027"/>
                  </a:moveTo>
                  <a:lnTo>
                    <a:pt x="479574" y="70719"/>
                  </a:lnTo>
                  <a:lnTo>
                    <a:pt x="418354" y="45027"/>
                  </a:lnTo>
                  <a:lnTo>
                    <a:pt x="357704" y="18843"/>
                  </a:lnTo>
                  <a:lnTo>
                    <a:pt x="298974" y="6782"/>
                  </a:lnTo>
                  <a:lnTo>
                    <a:pt x="262277" y="0"/>
                  </a:lnTo>
                  <a:lnTo>
                    <a:pt x="208548" y="7003"/>
                  </a:lnTo>
                  <a:lnTo>
                    <a:pt x="152875" y="19651"/>
                  </a:lnTo>
                  <a:lnTo>
                    <a:pt x="131103" y="32719"/>
                  </a:lnTo>
                  <a:lnTo>
                    <a:pt x="75012" y="81727"/>
                  </a:lnTo>
                  <a:lnTo>
                    <a:pt x="44739" y="127218"/>
                  </a:lnTo>
                  <a:lnTo>
                    <a:pt x="20627" y="186796"/>
                  </a:lnTo>
                  <a:lnTo>
                    <a:pt x="5790" y="240909"/>
                  </a:lnTo>
                  <a:lnTo>
                    <a:pt x="0" y="303894"/>
                  </a:lnTo>
                  <a:lnTo>
                    <a:pt x="1975" y="359490"/>
                  </a:lnTo>
                  <a:lnTo>
                    <a:pt x="16570" y="415389"/>
                  </a:lnTo>
                  <a:lnTo>
                    <a:pt x="39317" y="468460"/>
                  </a:lnTo>
                  <a:lnTo>
                    <a:pt x="97160" y="524262"/>
                  </a:lnTo>
                  <a:lnTo>
                    <a:pt x="127221" y="544441"/>
                  </a:lnTo>
                  <a:lnTo>
                    <a:pt x="186773" y="566158"/>
                  </a:lnTo>
                  <a:lnTo>
                    <a:pt x="238347" y="572298"/>
                  </a:lnTo>
                  <a:lnTo>
                    <a:pt x="293595" y="573511"/>
                  </a:lnTo>
                  <a:lnTo>
                    <a:pt x="349568" y="573751"/>
                  </a:lnTo>
                  <a:lnTo>
                    <a:pt x="411387" y="562349"/>
                  </a:lnTo>
                  <a:lnTo>
                    <a:pt x="448832" y="549357"/>
                  </a:lnTo>
                  <a:lnTo>
                    <a:pt x="510853" y="524446"/>
                  </a:lnTo>
                  <a:lnTo>
                    <a:pt x="566637" y="492599"/>
                  </a:lnTo>
                  <a:lnTo>
                    <a:pt x="607963" y="463748"/>
                  </a:lnTo>
                  <a:lnTo>
                    <a:pt x="654431" y="404935"/>
                  </a:lnTo>
                  <a:lnTo>
                    <a:pt x="695758" y="342146"/>
                  </a:lnTo>
                  <a:lnTo>
                    <a:pt x="708436" y="308247"/>
                  </a:lnTo>
                  <a:lnTo>
                    <a:pt x="713312" y="245576"/>
                  </a:lnTo>
                  <a:lnTo>
                    <a:pt x="708686" y="188049"/>
                  </a:lnTo>
                  <a:lnTo>
                    <a:pt x="695337" y="144061"/>
                  </a:lnTo>
                  <a:lnTo>
                    <a:pt x="659114" y="98663"/>
                  </a:lnTo>
                  <a:lnTo>
                    <a:pt x="629468" y="73627"/>
                  </a:lnTo>
                  <a:lnTo>
                    <a:pt x="566082" y="48530"/>
                  </a:lnTo>
                  <a:lnTo>
                    <a:pt x="510758" y="33573"/>
                  </a:lnTo>
                  <a:lnTo>
                    <a:pt x="489034" y="32668"/>
                  </a:lnTo>
                  <a:lnTo>
                    <a:pt x="461828" y="36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69658" y="621181"/>
              <a:ext cx="2716353" cy="63172"/>
            </a:xfrm>
            <a:custGeom>
              <a:avLst/>
              <a:gdLst/>
              <a:ahLst/>
              <a:cxnLst/>
              <a:rect l="0" t="0" r="0" b="0"/>
              <a:pathLst>
                <a:path w="2716353" h="63172">
                  <a:moveTo>
                    <a:pt x="0" y="0"/>
                  </a:moveTo>
                  <a:lnTo>
                    <a:pt x="58617" y="0"/>
                  </a:lnTo>
                  <a:lnTo>
                    <a:pt x="118856" y="1170"/>
                  </a:lnTo>
                  <a:lnTo>
                    <a:pt x="170097" y="8333"/>
                  </a:lnTo>
                  <a:lnTo>
                    <a:pt x="224932" y="10095"/>
                  </a:lnTo>
                  <a:lnTo>
                    <a:pt x="280824" y="3207"/>
                  </a:lnTo>
                  <a:lnTo>
                    <a:pt x="336924" y="633"/>
                  </a:lnTo>
                  <a:lnTo>
                    <a:pt x="393066" y="5714"/>
                  </a:lnTo>
                  <a:lnTo>
                    <a:pt x="456452" y="8408"/>
                  </a:lnTo>
                  <a:lnTo>
                    <a:pt x="515246" y="2007"/>
                  </a:lnTo>
                  <a:lnTo>
                    <a:pt x="577509" y="396"/>
                  </a:lnTo>
                  <a:lnTo>
                    <a:pt x="638898" y="78"/>
                  </a:lnTo>
                  <a:lnTo>
                    <a:pt x="688951" y="23"/>
                  </a:lnTo>
                  <a:lnTo>
                    <a:pt x="739658" y="7"/>
                  </a:lnTo>
                  <a:lnTo>
                    <a:pt x="802425" y="1"/>
                  </a:lnTo>
                  <a:lnTo>
                    <a:pt x="853478" y="0"/>
                  </a:lnTo>
                  <a:lnTo>
                    <a:pt x="908769" y="0"/>
                  </a:lnTo>
                  <a:lnTo>
                    <a:pt x="966486" y="3119"/>
                  </a:lnTo>
                  <a:lnTo>
                    <a:pt x="1020631" y="8333"/>
                  </a:lnTo>
                  <a:lnTo>
                    <a:pt x="1073719" y="9878"/>
                  </a:lnTo>
                  <a:lnTo>
                    <a:pt x="1126493" y="10336"/>
                  </a:lnTo>
                  <a:lnTo>
                    <a:pt x="1179174" y="10471"/>
                  </a:lnTo>
                  <a:lnTo>
                    <a:pt x="1238199" y="16106"/>
                  </a:lnTo>
                  <a:lnTo>
                    <a:pt x="1300465" y="20079"/>
                  </a:lnTo>
                  <a:lnTo>
                    <a:pt x="1352905" y="21937"/>
                  </a:lnTo>
                  <a:lnTo>
                    <a:pt x="1411206" y="28207"/>
                  </a:lnTo>
                  <a:lnTo>
                    <a:pt x="1466046" y="30584"/>
                  </a:lnTo>
                  <a:lnTo>
                    <a:pt x="1519339" y="31289"/>
                  </a:lnTo>
                  <a:lnTo>
                    <a:pt x="1573344" y="31497"/>
                  </a:lnTo>
                  <a:lnTo>
                    <a:pt x="1632109" y="31559"/>
                  </a:lnTo>
                  <a:lnTo>
                    <a:pt x="1687087" y="31578"/>
                  </a:lnTo>
                  <a:lnTo>
                    <a:pt x="1741590" y="31583"/>
                  </a:lnTo>
                  <a:lnTo>
                    <a:pt x="1800504" y="31585"/>
                  </a:lnTo>
                  <a:lnTo>
                    <a:pt x="1855524" y="31585"/>
                  </a:lnTo>
                  <a:lnTo>
                    <a:pt x="1910040" y="31585"/>
                  </a:lnTo>
                  <a:lnTo>
                    <a:pt x="1968958" y="31585"/>
                  </a:lnTo>
                  <a:lnTo>
                    <a:pt x="2025149" y="31585"/>
                  </a:lnTo>
                  <a:lnTo>
                    <a:pt x="2085732" y="31585"/>
                  </a:lnTo>
                  <a:lnTo>
                    <a:pt x="2148137" y="31585"/>
                  </a:lnTo>
                  <a:lnTo>
                    <a:pt x="2209910" y="31585"/>
                  </a:lnTo>
                  <a:lnTo>
                    <a:pt x="2266948" y="31585"/>
                  </a:lnTo>
                  <a:lnTo>
                    <a:pt x="2324272" y="32755"/>
                  </a:lnTo>
                  <a:lnTo>
                    <a:pt x="2386220" y="39919"/>
                  </a:lnTo>
                  <a:lnTo>
                    <a:pt x="2444620" y="41463"/>
                  </a:lnTo>
                  <a:lnTo>
                    <a:pt x="2497019" y="45041"/>
                  </a:lnTo>
                  <a:lnTo>
                    <a:pt x="2551755" y="51141"/>
                  </a:lnTo>
                  <a:lnTo>
                    <a:pt x="2604802" y="52197"/>
                  </a:lnTo>
                  <a:lnTo>
                    <a:pt x="2664973" y="52511"/>
                  </a:lnTo>
                  <a:lnTo>
                    <a:pt x="271635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1157279" y="97851"/>
            <a:ext cx="7495303" cy="627229"/>
            <a:chOff x="1157279" y="97851"/>
            <a:chExt cx="7495303" cy="627229"/>
          </a:xfrm>
        </p:grpSpPr>
        <p:grpSp>
          <p:nvGrpSpPr>
            <p:cNvPr id="10" name="Group 9"/>
            <p:cNvGrpSpPr/>
            <p:nvPr/>
          </p:nvGrpSpPr>
          <p:grpSpPr>
            <a:xfrm>
              <a:off x="1157279" y="135159"/>
              <a:ext cx="915980" cy="421141"/>
              <a:chOff x="1157279" y="135159"/>
              <a:chExt cx="915980" cy="421141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307391" y="250973"/>
                <a:ext cx="18345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263213">
                    <a:moveTo>
                      <a:pt x="7815" y="0"/>
                    </a:moveTo>
                    <a:lnTo>
                      <a:pt x="4949" y="14669"/>
                    </a:lnTo>
                    <a:lnTo>
                      <a:pt x="2807" y="28580"/>
                    </a:lnTo>
                    <a:lnTo>
                      <a:pt x="1208" y="43078"/>
                    </a:lnTo>
                    <a:lnTo>
                      <a:pt x="201" y="58279"/>
                    </a:lnTo>
                    <a:lnTo>
                      <a:pt x="0" y="74104"/>
                    </a:lnTo>
                    <a:lnTo>
                      <a:pt x="651" y="90419"/>
                    </a:lnTo>
                    <a:lnTo>
                      <a:pt x="1890" y="106937"/>
                    </a:lnTo>
                    <a:lnTo>
                      <a:pt x="3254" y="123245"/>
                    </a:lnTo>
                    <a:lnTo>
                      <a:pt x="4468" y="139131"/>
                    </a:lnTo>
                    <a:lnTo>
                      <a:pt x="5602" y="154406"/>
                    </a:lnTo>
                    <a:lnTo>
                      <a:pt x="6971" y="168824"/>
                    </a:lnTo>
                    <a:lnTo>
                      <a:pt x="8738" y="182338"/>
                    </a:lnTo>
                    <a:lnTo>
                      <a:pt x="10765" y="195186"/>
                    </a:lnTo>
                    <a:lnTo>
                      <a:pt x="12885" y="209369"/>
                    </a:lnTo>
                    <a:lnTo>
                      <a:pt x="15287" y="229486"/>
                    </a:lnTo>
                    <a:lnTo>
                      <a:pt x="18344" y="2632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157279" y="187802"/>
                <a:ext cx="326384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126343">
                    <a:moveTo>
                      <a:pt x="326383" y="0"/>
                    </a:moveTo>
                    <a:lnTo>
                      <a:pt x="314648" y="5867"/>
                    </a:lnTo>
                    <a:lnTo>
                      <a:pt x="303519" y="11432"/>
                    </a:lnTo>
                    <a:lnTo>
                      <a:pt x="291925" y="17226"/>
                    </a:lnTo>
                    <a:lnTo>
                      <a:pt x="279937" y="23134"/>
                    </a:lnTo>
                    <a:lnTo>
                      <a:pt x="267925" y="28816"/>
                    </a:lnTo>
                    <a:lnTo>
                      <a:pt x="256113" y="34091"/>
                    </a:lnTo>
                    <a:lnTo>
                      <a:pt x="244241" y="38941"/>
                    </a:lnTo>
                    <a:lnTo>
                      <a:pt x="231676" y="43427"/>
                    </a:lnTo>
                    <a:lnTo>
                      <a:pt x="218110" y="47633"/>
                    </a:lnTo>
                    <a:lnTo>
                      <a:pt x="203559" y="51797"/>
                    </a:lnTo>
                    <a:lnTo>
                      <a:pt x="188180" y="56286"/>
                    </a:lnTo>
                    <a:lnTo>
                      <a:pt x="172164" y="61274"/>
                    </a:lnTo>
                    <a:lnTo>
                      <a:pt x="155679" y="66762"/>
                    </a:lnTo>
                    <a:lnTo>
                      <a:pt x="138861" y="72672"/>
                    </a:lnTo>
                    <a:lnTo>
                      <a:pt x="121814" y="78906"/>
                    </a:lnTo>
                    <a:lnTo>
                      <a:pt x="104776" y="85381"/>
                    </a:lnTo>
                    <a:lnTo>
                      <a:pt x="88103" y="92026"/>
                    </a:lnTo>
                    <a:lnTo>
                      <a:pt x="71975" y="98781"/>
                    </a:lnTo>
                    <a:lnTo>
                      <a:pt x="56792" y="105306"/>
                    </a:lnTo>
                    <a:lnTo>
                      <a:pt x="41672" y="111621"/>
                    </a:lnTo>
                    <a:lnTo>
                      <a:pt x="24171" y="118279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1178336" y="482600"/>
                <a:ext cx="305327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305327" h="73700">
                    <a:moveTo>
                      <a:pt x="305326" y="0"/>
                    </a:moveTo>
                    <a:lnTo>
                      <a:pt x="290725" y="134"/>
                    </a:lnTo>
                    <a:lnTo>
                      <a:pt x="277454" y="1414"/>
                    </a:lnTo>
                    <a:lnTo>
                      <a:pt x="264252" y="4002"/>
                    </a:lnTo>
                    <a:lnTo>
                      <a:pt x="250911" y="7549"/>
                    </a:lnTo>
                    <a:lnTo>
                      <a:pt x="237402" y="11533"/>
                    </a:lnTo>
                    <a:lnTo>
                      <a:pt x="223753" y="15613"/>
                    </a:lnTo>
                    <a:lnTo>
                      <a:pt x="210160" y="19636"/>
                    </a:lnTo>
                    <a:lnTo>
                      <a:pt x="196959" y="23553"/>
                    </a:lnTo>
                    <a:lnTo>
                      <a:pt x="184299" y="27368"/>
                    </a:lnTo>
                    <a:lnTo>
                      <a:pt x="172001" y="31098"/>
                    </a:lnTo>
                    <a:lnTo>
                      <a:pt x="159671" y="34762"/>
                    </a:lnTo>
                    <a:lnTo>
                      <a:pt x="147072" y="38378"/>
                    </a:lnTo>
                    <a:lnTo>
                      <a:pt x="133981" y="41961"/>
                    </a:lnTo>
                    <a:lnTo>
                      <a:pt x="120121" y="45521"/>
                    </a:lnTo>
                    <a:lnTo>
                      <a:pt x="105424" y="49064"/>
                    </a:lnTo>
                    <a:lnTo>
                      <a:pt x="90147" y="52596"/>
                    </a:lnTo>
                    <a:lnTo>
                      <a:pt x="74745" y="56121"/>
                    </a:lnTo>
                    <a:lnTo>
                      <a:pt x="59517" y="59636"/>
                    </a:lnTo>
                    <a:lnTo>
                      <a:pt x="45159" y="62992"/>
                    </a:lnTo>
                    <a:lnTo>
                      <a:pt x="31435" y="66222"/>
                    </a:lnTo>
                    <a:lnTo>
                      <a:pt x="17145" y="69610"/>
                    </a:lnTo>
                    <a:lnTo>
                      <a:pt x="0" y="736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513104" y="322568"/>
                <a:ext cx="160072" cy="161819"/>
              </a:xfrm>
              <a:custGeom>
                <a:avLst/>
                <a:gdLst/>
                <a:ahLst/>
                <a:cxnLst/>
                <a:rect l="0" t="0" r="0" b="0"/>
                <a:pathLst>
                  <a:path w="160072" h="161819">
                    <a:moveTo>
                      <a:pt x="117957" y="23161"/>
                    </a:moveTo>
                    <a:lnTo>
                      <a:pt x="112023" y="17361"/>
                    </a:lnTo>
                    <a:lnTo>
                      <a:pt x="105818" y="12436"/>
                    </a:lnTo>
                    <a:lnTo>
                      <a:pt x="98722" y="7943"/>
                    </a:lnTo>
                    <a:lnTo>
                      <a:pt x="90782" y="4068"/>
                    </a:lnTo>
                    <a:lnTo>
                      <a:pt x="82136" y="1351"/>
                    </a:lnTo>
                    <a:lnTo>
                      <a:pt x="72946" y="0"/>
                    </a:lnTo>
                    <a:lnTo>
                      <a:pt x="63519" y="72"/>
                    </a:lnTo>
                    <a:lnTo>
                      <a:pt x="54277" y="1638"/>
                    </a:lnTo>
                    <a:lnTo>
                      <a:pt x="45442" y="4586"/>
                    </a:lnTo>
                    <a:lnTo>
                      <a:pt x="37207" y="8835"/>
                    </a:lnTo>
                    <a:lnTo>
                      <a:pt x="29822" y="14428"/>
                    </a:lnTo>
                    <a:lnTo>
                      <a:pt x="23337" y="21261"/>
                    </a:lnTo>
                    <a:lnTo>
                      <a:pt x="17642" y="29119"/>
                    </a:lnTo>
                    <a:lnTo>
                      <a:pt x="12575" y="37763"/>
                    </a:lnTo>
                    <a:lnTo>
                      <a:pt x="7986" y="46984"/>
                    </a:lnTo>
                    <a:lnTo>
                      <a:pt x="4072" y="56615"/>
                    </a:lnTo>
                    <a:lnTo>
                      <a:pt x="1346" y="66533"/>
                    </a:lnTo>
                    <a:lnTo>
                      <a:pt x="0" y="76648"/>
                    </a:lnTo>
                    <a:lnTo>
                      <a:pt x="80" y="86898"/>
                    </a:lnTo>
                    <a:lnTo>
                      <a:pt x="1654" y="97239"/>
                    </a:lnTo>
                    <a:lnTo>
                      <a:pt x="4608" y="107633"/>
                    </a:lnTo>
                    <a:lnTo>
                      <a:pt x="8862" y="117732"/>
                    </a:lnTo>
                    <a:lnTo>
                      <a:pt x="14459" y="126908"/>
                    </a:lnTo>
                    <a:lnTo>
                      <a:pt x="21295" y="134892"/>
                    </a:lnTo>
                    <a:lnTo>
                      <a:pt x="29155" y="141744"/>
                    </a:lnTo>
                    <a:lnTo>
                      <a:pt x="37800" y="147663"/>
                    </a:lnTo>
                    <a:lnTo>
                      <a:pt x="47022" y="152859"/>
                    </a:lnTo>
                    <a:lnTo>
                      <a:pt x="56654" y="157198"/>
                    </a:lnTo>
                    <a:lnTo>
                      <a:pt x="66572" y="160216"/>
                    </a:lnTo>
                    <a:lnTo>
                      <a:pt x="76687" y="161762"/>
                    </a:lnTo>
                    <a:lnTo>
                      <a:pt x="86937" y="161818"/>
                    </a:lnTo>
                    <a:lnTo>
                      <a:pt x="97279" y="160335"/>
                    </a:lnTo>
                    <a:lnTo>
                      <a:pt x="107673" y="157447"/>
                    </a:lnTo>
                    <a:lnTo>
                      <a:pt x="117837" y="153331"/>
                    </a:lnTo>
                    <a:lnTo>
                      <a:pt x="128348" y="147504"/>
                    </a:lnTo>
                    <a:lnTo>
                      <a:pt x="141246" y="137222"/>
                    </a:lnTo>
                    <a:lnTo>
                      <a:pt x="160071" y="11791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767932" y="145688"/>
                <a:ext cx="7694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7694" h="357970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6"/>
                    </a:lnTo>
                    <a:lnTo>
                      <a:pt x="0" y="46800"/>
                    </a:lnTo>
                    <a:lnTo>
                      <a:pt x="0" y="60109"/>
                    </a:lnTo>
                    <a:lnTo>
                      <a:pt x="0" y="74418"/>
                    </a:lnTo>
                    <a:lnTo>
                      <a:pt x="0" y="89596"/>
                    </a:lnTo>
                    <a:lnTo>
                      <a:pt x="0" y="105457"/>
                    </a:lnTo>
                    <a:lnTo>
                      <a:pt x="0" y="121829"/>
                    </a:lnTo>
                    <a:lnTo>
                      <a:pt x="0" y="138566"/>
                    </a:lnTo>
                    <a:lnTo>
                      <a:pt x="0" y="155560"/>
                    </a:lnTo>
                    <a:lnTo>
                      <a:pt x="4" y="172728"/>
                    </a:lnTo>
                    <a:lnTo>
                      <a:pt x="177" y="189850"/>
                    </a:lnTo>
                    <a:lnTo>
                      <a:pt x="825" y="206579"/>
                    </a:lnTo>
                    <a:lnTo>
                      <a:pt x="2074" y="222764"/>
                    </a:lnTo>
                    <a:lnTo>
                      <a:pt x="3727" y="238582"/>
                    </a:lnTo>
                    <a:lnTo>
                      <a:pt x="5375" y="254430"/>
                    </a:lnTo>
                    <a:lnTo>
                      <a:pt x="6773" y="270527"/>
                    </a:lnTo>
                    <a:lnTo>
                      <a:pt x="7667" y="286556"/>
                    </a:lnTo>
                    <a:lnTo>
                      <a:pt x="7693" y="303538"/>
                    </a:lnTo>
                    <a:lnTo>
                      <a:pt x="5733" y="325204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811388" y="261501"/>
                <a:ext cx="103944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03944" h="242157">
                    <a:moveTo>
                      <a:pt x="93414" y="0"/>
                    </a:moveTo>
                    <a:lnTo>
                      <a:pt x="87547" y="5935"/>
                    </a:lnTo>
                    <a:lnTo>
                      <a:pt x="81982" y="12140"/>
                    </a:lnTo>
                    <a:lnTo>
                      <a:pt x="76183" y="19231"/>
                    </a:lnTo>
                    <a:lnTo>
                      <a:pt x="70102" y="26998"/>
                    </a:lnTo>
                    <a:lnTo>
                      <a:pt x="63773" y="34996"/>
                    </a:lnTo>
                    <a:lnTo>
                      <a:pt x="57245" y="42937"/>
                    </a:lnTo>
                    <a:lnTo>
                      <a:pt x="50569" y="50712"/>
                    </a:lnTo>
                    <a:lnTo>
                      <a:pt x="43786" y="58305"/>
                    </a:lnTo>
                    <a:lnTo>
                      <a:pt x="36928" y="65742"/>
                    </a:lnTo>
                    <a:lnTo>
                      <a:pt x="30019" y="73057"/>
                    </a:lnTo>
                    <a:lnTo>
                      <a:pt x="23074" y="80282"/>
                    </a:lnTo>
                    <a:lnTo>
                      <a:pt x="16118" y="87447"/>
                    </a:lnTo>
                    <a:lnTo>
                      <a:pt x="9651" y="94735"/>
                    </a:lnTo>
                    <a:lnTo>
                      <a:pt x="4599" y="102468"/>
                    </a:lnTo>
                    <a:lnTo>
                      <a:pt x="1360" y="110780"/>
                    </a:lnTo>
                    <a:lnTo>
                      <a:pt x="0" y="119481"/>
                    </a:lnTo>
                    <a:lnTo>
                      <a:pt x="526" y="128168"/>
                    </a:lnTo>
                    <a:lnTo>
                      <a:pt x="2737" y="136603"/>
                    </a:lnTo>
                    <a:lnTo>
                      <a:pt x="6475" y="144724"/>
                    </a:lnTo>
                    <a:lnTo>
                      <a:pt x="11716" y="152557"/>
                    </a:lnTo>
                    <a:lnTo>
                      <a:pt x="18305" y="160158"/>
                    </a:lnTo>
                    <a:lnTo>
                      <a:pt x="25828" y="167584"/>
                    </a:lnTo>
                    <a:lnTo>
                      <a:pt x="33714" y="174884"/>
                    </a:lnTo>
                    <a:lnTo>
                      <a:pt x="41608" y="182096"/>
                    </a:lnTo>
                    <a:lnTo>
                      <a:pt x="49364" y="189246"/>
                    </a:lnTo>
                    <a:lnTo>
                      <a:pt x="56952" y="196352"/>
                    </a:lnTo>
                    <a:lnTo>
                      <a:pt x="64385" y="203426"/>
                    </a:lnTo>
                    <a:lnTo>
                      <a:pt x="71583" y="210365"/>
                    </a:lnTo>
                    <a:lnTo>
                      <a:pt x="79175" y="217748"/>
                    </a:lnTo>
                    <a:lnTo>
                      <a:pt x="88946" y="227340"/>
                    </a:lnTo>
                    <a:lnTo>
                      <a:pt x="103943" y="2421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2047588" y="135159"/>
                <a:ext cx="15142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200043">
                    <a:moveTo>
                      <a:pt x="4613" y="0"/>
                    </a:moveTo>
                    <a:lnTo>
                      <a:pt x="1813" y="14669"/>
                    </a:lnTo>
                    <a:lnTo>
                      <a:pt x="311" y="28580"/>
                    </a:lnTo>
                    <a:lnTo>
                      <a:pt x="0" y="43073"/>
                    </a:lnTo>
                    <a:lnTo>
                      <a:pt x="507" y="58102"/>
                    </a:lnTo>
                    <a:lnTo>
                      <a:pt x="1326" y="73279"/>
                    </a:lnTo>
                    <a:lnTo>
                      <a:pt x="2146" y="88345"/>
                    </a:lnTo>
                    <a:lnTo>
                      <a:pt x="3003" y="103210"/>
                    </a:lnTo>
                    <a:lnTo>
                      <a:pt x="4178" y="117870"/>
                    </a:lnTo>
                    <a:lnTo>
                      <a:pt x="5813" y="132344"/>
                    </a:lnTo>
                    <a:lnTo>
                      <a:pt x="7749" y="146260"/>
                    </a:lnTo>
                    <a:lnTo>
                      <a:pt x="9798" y="160316"/>
                    </a:lnTo>
                    <a:lnTo>
                      <a:pt x="12141" y="176867"/>
                    </a:lnTo>
                    <a:lnTo>
                      <a:pt x="15141" y="2000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062729" y="493128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Freeform 10"/>
            <p:cNvSpPr/>
            <p:nvPr/>
          </p:nvSpPr>
          <p:spPr>
            <a:xfrm>
              <a:off x="2362117" y="181616"/>
              <a:ext cx="165710" cy="326385"/>
            </a:xfrm>
            <a:custGeom>
              <a:avLst/>
              <a:gdLst/>
              <a:ahLst/>
              <a:cxnLst/>
              <a:rect l="0" t="0" r="0" b="0"/>
              <a:pathLst>
                <a:path w="165710" h="326385">
                  <a:moveTo>
                    <a:pt x="39367" y="0"/>
                  </a:moveTo>
                  <a:lnTo>
                    <a:pt x="36500" y="11735"/>
                  </a:lnTo>
                  <a:lnTo>
                    <a:pt x="34358" y="22864"/>
                  </a:lnTo>
                  <a:lnTo>
                    <a:pt x="32755" y="34467"/>
                  </a:lnTo>
                  <a:lnTo>
                    <a:pt x="31575" y="46801"/>
                  </a:lnTo>
                  <a:lnTo>
                    <a:pt x="30726" y="60109"/>
                  </a:lnTo>
                  <a:lnTo>
                    <a:pt x="30129" y="74423"/>
                  </a:lnTo>
                  <a:lnTo>
                    <a:pt x="29714" y="89774"/>
                  </a:lnTo>
                  <a:lnTo>
                    <a:pt x="29430" y="106284"/>
                  </a:lnTo>
                  <a:lnTo>
                    <a:pt x="29237" y="123903"/>
                  </a:lnTo>
                  <a:lnTo>
                    <a:pt x="29106" y="142293"/>
                  </a:lnTo>
                  <a:lnTo>
                    <a:pt x="29018" y="160936"/>
                  </a:lnTo>
                  <a:lnTo>
                    <a:pt x="28958" y="179507"/>
                  </a:lnTo>
                  <a:lnTo>
                    <a:pt x="28919" y="197722"/>
                  </a:lnTo>
                  <a:lnTo>
                    <a:pt x="28892" y="215258"/>
                  </a:lnTo>
                  <a:lnTo>
                    <a:pt x="28870" y="232012"/>
                  </a:lnTo>
                  <a:lnTo>
                    <a:pt x="28685" y="247890"/>
                  </a:lnTo>
                  <a:lnTo>
                    <a:pt x="28029" y="262721"/>
                  </a:lnTo>
                  <a:lnTo>
                    <a:pt x="26770" y="276516"/>
                  </a:lnTo>
                  <a:lnTo>
                    <a:pt x="24941" y="289426"/>
                  </a:lnTo>
                  <a:lnTo>
                    <a:pt x="22642" y="301645"/>
                  </a:lnTo>
                  <a:lnTo>
                    <a:pt x="19980" y="313260"/>
                  </a:lnTo>
                  <a:lnTo>
                    <a:pt x="16901" y="321218"/>
                  </a:lnTo>
                  <a:lnTo>
                    <a:pt x="13822" y="321928"/>
                  </a:lnTo>
                  <a:lnTo>
                    <a:pt x="11578" y="317151"/>
                  </a:lnTo>
                  <a:lnTo>
                    <a:pt x="10142" y="308918"/>
                  </a:lnTo>
                  <a:lnTo>
                    <a:pt x="9086" y="298385"/>
                  </a:lnTo>
                  <a:lnTo>
                    <a:pt x="7895" y="286051"/>
                  </a:lnTo>
                  <a:lnTo>
                    <a:pt x="6309" y="272284"/>
                  </a:lnTo>
                  <a:lnTo>
                    <a:pt x="4443" y="257581"/>
                  </a:lnTo>
                  <a:lnTo>
                    <a:pt x="2659" y="242542"/>
                  </a:lnTo>
                  <a:lnTo>
                    <a:pt x="1174" y="227521"/>
                  </a:lnTo>
                  <a:lnTo>
                    <a:pt x="197" y="212498"/>
                  </a:lnTo>
                  <a:lnTo>
                    <a:pt x="0" y="197189"/>
                  </a:lnTo>
                  <a:lnTo>
                    <a:pt x="647" y="181448"/>
                  </a:lnTo>
                  <a:lnTo>
                    <a:pt x="1878" y="165433"/>
                  </a:lnTo>
                  <a:lnTo>
                    <a:pt x="3236" y="149522"/>
                  </a:lnTo>
                  <a:lnTo>
                    <a:pt x="4446" y="133926"/>
                  </a:lnTo>
                  <a:lnTo>
                    <a:pt x="5577" y="118690"/>
                  </a:lnTo>
                  <a:lnTo>
                    <a:pt x="6943" y="103772"/>
                  </a:lnTo>
                  <a:lnTo>
                    <a:pt x="8713" y="89107"/>
                  </a:lnTo>
                  <a:lnTo>
                    <a:pt x="10902" y="74632"/>
                  </a:lnTo>
                  <a:lnTo>
                    <a:pt x="13451" y="60293"/>
                  </a:lnTo>
                  <a:lnTo>
                    <a:pt x="16289" y="46077"/>
                  </a:lnTo>
                  <a:lnTo>
                    <a:pt x="19670" y="32936"/>
                  </a:lnTo>
                  <a:lnTo>
                    <a:pt x="24151" y="22694"/>
                  </a:lnTo>
                  <a:lnTo>
                    <a:pt x="29940" y="16116"/>
                  </a:lnTo>
                  <a:lnTo>
                    <a:pt x="36778" y="13162"/>
                  </a:lnTo>
                  <a:lnTo>
                    <a:pt x="44131" y="13523"/>
                  </a:lnTo>
                  <a:lnTo>
                    <a:pt x="51626" y="16659"/>
                  </a:lnTo>
                  <a:lnTo>
                    <a:pt x="58928" y="22117"/>
                  </a:lnTo>
                  <a:lnTo>
                    <a:pt x="65671" y="29642"/>
                  </a:lnTo>
                  <a:lnTo>
                    <a:pt x="71719" y="38917"/>
                  </a:lnTo>
                  <a:lnTo>
                    <a:pt x="77117" y="49732"/>
                  </a:lnTo>
                  <a:lnTo>
                    <a:pt x="81985" y="62045"/>
                  </a:lnTo>
                  <a:lnTo>
                    <a:pt x="86449" y="75700"/>
                  </a:lnTo>
                  <a:lnTo>
                    <a:pt x="90618" y="90446"/>
                  </a:lnTo>
                  <a:lnTo>
                    <a:pt x="94580" y="106022"/>
                  </a:lnTo>
                  <a:lnTo>
                    <a:pt x="98397" y="122195"/>
                  </a:lnTo>
                  <a:lnTo>
                    <a:pt x="102114" y="138461"/>
                  </a:lnTo>
                  <a:lnTo>
                    <a:pt x="105763" y="154075"/>
                  </a:lnTo>
                  <a:lnTo>
                    <a:pt x="109372" y="168691"/>
                  </a:lnTo>
                  <a:lnTo>
                    <a:pt x="113117" y="182470"/>
                  </a:lnTo>
                  <a:lnTo>
                    <a:pt x="117317" y="195878"/>
                  </a:lnTo>
                  <a:lnTo>
                    <a:pt x="122103" y="209236"/>
                  </a:lnTo>
                  <a:lnTo>
                    <a:pt x="127284" y="222685"/>
                  </a:lnTo>
                  <a:lnTo>
                    <a:pt x="132454" y="236262"/>
                  </a:lnTo>
                  <a:lnTo>
                    <a:pt x="137375" y="249949"/>
                  </a:lnTo>
                  <a:lnTo>
                    <a:pt x="142027" y="263503"/>
                  </a:lnTo>
                  <a:lnTo>
                    <a:pt x="147086" y="278007"/>
                  </a:lnTo>
                  <a:lnTo>
                    <a:pt x="154111" y="296972"/>
                  </a:lnTo>
                  <a:lnTo>
                    <a:pt x="16570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0427" y="410506"/>
              <a:ext cx="126343" cy="34324"/>
            </a:xfrm>
            <a:custGeom>
              <a:avLst/>
              <a:gdLst/>
              <a:ahLst/>
              <a:cxnLst/>
              <a:rect l="0" t="0" r="0" b="0"/>
              <a:pathLst>
                <a:path w="126343" h="34324">
                  <a:moveTo>
                    <a:pt x="126342" y="34323"/>
                  </a:moveTo>
                  <a:lnTo>
                    <a:pt x="120408" y="28522"/>
                  </a:lnTo>
                  <a:lnTo>
                    <a:pt x="114203" y="23598"/>
                  </a:lnTo>
                  <a:lnTo>
                    <a:pt x="107102" y="19095"/>
                  </a:lnTo>
                  <a:lnTo>
                    <a:pt x="98989" y="14875"/>
                  </a:lnTo>
                  <a:lnTo>
                    <a:pt x="89694" y="10861"/>
                  </a:lnTo>
                  <a:lnTo>
                    <a:pt x="79251" y="7008"/>
                  </a:lnTo>
                  <a:lnTo>
                    <a:pt x="67999" y="3602"/>
                  </a:lnTo>
                  <a:lnTo>
                    <a:pt x="56461" y="1223"/>
                  </a:lnTo>
                  <a:lnTo>
                    <a:pt x="44979" y="103"/>
                  </a:lnTo>
                  <a:lnTo>
                    <a:pt x="34133" y="0"/>
                  </a:lnTo>
                  <a:lnTo>
                    <a:pt x="23762" y="369"/>
                  </a:lnTo>
                  <a:lnTo>
                    <a:pt x="12960" y="1245"/>
                  </a:lnTo>
                  <a:lnTo>
                    <a:pt x="0" y="2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91587" y="341388"/>
              <a:ext cx="127935" cy="383692"/>
            </a:xfrm>
            <a:custGeom>
              <a:avLst/>
              <a:gdLst/>
              <a:ahLst/>
              <a:cxnLst/>
              <a:rect l="0" t="0" r="0" b="0"/>
              <a:pathLst>
                <a:path w="127935" h="383692">
                  <a:moveTo>
                    <a:pt x="9980" y="145555"/>
                  </a:moveTo>
                  <a:lnTo>
                    <a:pt x="9980" y="160224"/>
                  </a:lnTo>
                  <a:lnTo>
                    <a:pt x="9980" y="174135"/>
                  </a:lnTo>
                  <a:lnTo>
                    <a:pt x="9984" y="188633"/>
                  </a:lnTo>
                  <a:lnTo>
                    <a:pt x="10157" y="203834"/>
                  </a:lnTo>
                  <a:lnTo>
                    <a:pt x="10805" y="219659"/>
                  </a:lnTo>
                  <a:lnTo>
                    <a:pt x="12054" y="235974"/>
                  </a:lnTo>
                  <a:lnTo>
                    <a:pt x="13707" y="252491"/>
                  </a:lnTo>
                  <a:lnTo>
                    <a:pt x="15355" y="268799"/>
                  </a:lnTo>
                  <a:lnTo>
                    <a:pt x="16763" y="284690"/>
                  </a:lnTo>
                  <a:lnTo>
                    <a:pt x="18028" y="300139"/>
                  </a:lnTo>
                  <a:lnTo>
                    <a:pt x="19485" y="315205"/>
                  </a:lnTo>
                  <a:lnTo>
                    <a:pt x="21316" y="329972"/>
                  </a:lnTo>
                  <a:lnTo>
                    <a:pt x="23546" y="344518"/>
                  </a:lnTo>
                  <a:lnTo>
                    <a:pt x="26122" y="358905"/>
                  </a:lnTo>
                  <a:lnTo>
                    <a:pt x="28946" y="373063"/>
                  </a:lnTo>
                  <a:lnTo>
                    <a:pt x="31131" y="382894"/>
                  </a:lnTo>
                  <a:lnTo>
                    <a:pt x="31894" y="383691"/>
                  </a:lnTo>
                  <a:lnTo>
                    <a:pt x="31799" y="377693"/>
                  </a:lnTo>
                  <a:lnTo>
                    <a:pt x="31008" y="367430"/>
                  </a:lnTo>
                  <a:lnTo>
                    <a:pt x="29571" y="354530"/>
                  </a:lnTo>
                  <a:lnTo>
                    <a:pt x="27581" y="340310"/>
                  </a:lnTo>
                  <a:lnTo>
                    <a:pt x="25154" y="325993"/>
                  </a:lnTo>
                  <a:lnTo>
                    <a:pt x="22402" y="312200"/>
                  </a:lnTo>
                  <a:lnTo>
                    <a:pt x="19415" y="298613"/>
                  </a:lnTo>
                  <a:lnTo>
                    <a:pt x="16261" y="284259"/>
                  </a:lnTo>
                  <a:lnTo>
                    <a:pt x="12998" y="268629"/>
                  </a:lnTo>
                  <a:lnTo>
                    <a:pt x="9825" y="251853"/>
                  </a:lnTo>
                  <a:lnTo>
                    <a:pt x="7073" y="234432"/>
                  </a:lnTo>
                  <a:lnTo>
                    <a:pt x="4891" y="216743"/>
                  </a:lnTo>
                  <a:lnTo>
                    <a:pt x="3256" y="198982"/>
                  </a:lnTo>
                  <a:lnTo>
                    <a:pt x="2076" y="181233"/>
                  </a:lnTo>
                  <a:lnTo>
                    <a:pt x="1245" y="163524"/>
                  </a:lnTo>
                  <a:lnTo>
                    <a:pt x="669" y="146025"/>
                  </a:lnTo>
                  <a:lnTo>
                    <a:pt x="273" y="129035"/>
                  </a:lnTo>
                  <a:lnTo>
                    <a:pt x="9" y="112682"/>
                  </a:lnTo>
                  <a:lnTo>
                    <a:pt x="0" y="97088"/>
                  </a:lnTo>
                  <a:lnTo>
                    <a:pt x="526" y="82455"/>
                  </a:lnTo>
                  <a:lnTo>
                    <a:pt x="1701" y="68800"/>
                  </a:lnTo>
                  <a:lnTo>
                    <a:pt x="3645" y="56156"/>
                  </a:lnTo>
                  <a:lnTo>
                    <a:pt x="6552" y="44648"/>
                  </a:lnTo>
                  <a:lnTo>
                    <a:pt x="10442" y="34242"/>
                  </a:lnTo>
                  <a:lnTo>
                    <a:pt x="15342" y="24930"/>
                  </a:lnTo>
                  <a:lnTo>
                    <a:pt x="21380" y="16813"/>
                  </a:lnTo>
                  <a:lnTo>
                    <a:pt x="28516" y="9846"/>
                  </a:lnTo>
                  <a:lnTo>
                    <a:pt x="36578" y="4336"/>
                  </a:lnTo>
                  <a:lnTo>
                    <a:pt x="45360" y="989"/>
                  </a:lnTo>
                  <a:lnTo>
                    <a:pt x="54669" y="0"/>
                  </a:lnTo>
                  <a:lnTo>
                    <a:pt x="64189" y="1116"/>
                  </a:lnTo>
                  <a:lnTo>
                    <a:pt x="73500" y="3916"/>
                  </a:lnTo>
                  <a:lnTo>
                    <a:pt x="82385" y="7986"/>
                  </a:lnTo>
                  <a:lnTo>
                    <a:pt x="90655" y="13140"/>
                  </a:lnTo>
                  <a:lnTo>
                    <a:pt x="98064" y="19414"/>
                  </a:lnTo>
                  <a:lnTo>
                    <a:pt x="104566" y="26741"/>
                  </a:lnTo>
                  <a:lnTo>
                    <a:pt x="110272" y="34947"/>
                  </a:lnTo>
                  <a:lnTo>
                    <a:pt x="115347" y="43833"/>
                  </a:lnTo>
                  <a:lnTo>
                    <a:pt x="119941" y="53224"/>
                  </a:lnTo>
                  <a:lnTo>
                    <a:pt x="123859" y="63140"/>
                  </a:lnTo>
                  <a:lnTo>
                    <a:pt x="126587" y="73783"/>
                  </a:lnTo>
                  <a:lnTo>
                    <a:pt x="127934" y="85194"/>
                  </a:lnTo>
                  <a:lnTo>
                    <a:pt x="127856" y="96958"/>
                  </a:lnTo>
                  <a:lnTo>
                    <a:pt x="126282" y="108322"/>
                  </a:lnTo>
                  <a:lnTo>
                    <a:pt x="123328" y="118890"/>
                  </a:lnTo>
                  <a:lnTo>
                    <a:pt x="119074" y="128612"/>
                  </a:lnTo>
                  <a:lnTo>
                    <a:pt x="113478" y="137603"/>
                  </a:lnTo>
                  <a:lnTo>
                    <a:pt x="106651" y="146012"/>
                  </a:lnTo>
                  <a:lnTo>
                    <a:pt x="99077" y="153685"/>
                  </a:lnTo>
                  <a:lnTo>
                    <a:pt x="90677" y="160912"/>
                  </a:lnTo>
                  <a:lnTo>
                    <a:pt x="79599" y="168331"/>
                  </a:lnTo>
                  <a:lnTo>
                    <a:pt x="62622" y="177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01608" y="36060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2004" y="41069"/>
                  </a:lnTo>
                  <a:lnTo>
                    <a:pt x="3864" y="54238"/>
                  </a:lnTo>
                  <a:lnTo>
                    <a:pt x="6180" y="67098"/>
                  </a:lnTo>
                  <a:lnTo>
                    <a:pt x="8842" y="79485"/>
                  </a:lnTo>
                  <a:lnTo>
                    <a:pt x="11604" y="90947"/>
                  </a:lnTo>
                  <a:lnTo>
                    <a:pt x="14362" y="101801"/>
                  </a:lnTo>
                  <a:lnTo>
                    <a:pt x="17356" y="11299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0023" y="234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80053" y="302710"/>
              <a:ext cx="121598" cy="184234"/>
            </a:xfrm>
            <a:custGeom>
              <a:avLst/>
              <a:gdLst/>
              <a:ahLst/>
              <a:cxnLst/>
              <a:rect l="0" t="0" r="0" b="0"/>
              <a:pathLst>
                <a:path w="121598" h="184234">
                  <a:moveTo>
                    <a:pt x="5783" y="78948"/>
                  </a:moveTo>
                  <a:lnTo>
                    <a:pt x="17451" y="78880"/>
                  </a:lnTo>
                  <a:lnTo>
                    <a:pt x="27940" y="78240"/>
                  </a:lnTo>
                  <a:lnTo>
                    <a:pt x="38242" y="76944"/>
                  </a:lnTo>
                  <a:lnTo>
                    <a:pt x="48543" y="75084"/>
                  </a:lnTo>
                  <a:lnTo>
                    <a:pt x="58887" y="72768"/>
                  </a:lnTo>
                  <a:lnTo>
                    <a:pt x="69267" y="70092"/>
                  </a:lnTo>
                  <a:lnTo>
                    <a:pt x="79350" y="66823"/>
                  </a:lnTo>
                  <a:lnTo>
                    <a:pt x="88511" y="62419"/>
                  </a:lnTo>
                  <a:lnTo>
                    <a:pt x="96471" y="56682"/>
                  </a:lnTo>
                  <a:lnTo>
                    <a:pt x="102796" y="49879"/>
                  </a:lnTo>
                  <a:lnTo>
                    <a:pt x="106764" y="42550"/>
                  </a:lnTo>
                  <a:lnTo>
                    <a:pt x="108201" y="35071"/>
                  </a:lnTo>
                  <a:lnTo>
                    <a:pt x="107233" y="27779"/>
                  </a:lnTo>
                  <a:lnTo>
                    <a:pt x="104008" y="21044"/>
                  </a:lnTo>
                  <a:lnTo>
                    <a:pt x="98838" y="15005"/>
                  </a:lnTo>
                  <a:lnTo>
                    <a:pt x="91963" y="9782"/>
                  </a:lnTo>
                  <a:lnTo>
                    <a:pt x="83463" y="5565"/>
                  </a:lnTo>
                  <a:lnTo>
                    <a:pt x="73538" y="2366"/>
                  </a:lnTo>
                  <a:lnTo>
                    <a:pt x="62791" y="368"/>
                  </a:lnTo>
                  <a:lnTo>
                    <a:pt x="52119" y="0"/>
                  </a:lnTo>
                  <a:lnTo>
                    <a:pt x="42024" y="1351"/>
                  </a:lnTo>
                  <a:lnTo>
                    <a:pt x="32791" y="4376"/>
                  </a:lnTo>
                  <a:lnTo>
                    <a:pt x="24660" y="9073"/>
                  </a:lnTo>
                  <a:lnTo>
                    <a:pt x="17642" y="15273"/>
                  </a:lnTo>
                  <a:lnTo>
                    <a:pt x="11743" y="22859"/>
                  </a:lnTo>
                  <a:lnTo>
                    <a:pt x="7063" y="31845"/>
                  </a:lnTo>
                  <a:lnTo>
                    <a:pt x="3543" y="42111"/>
                  </a:lnTo>
                  <a:lnTo>
                    <a:pt x="1160" y="53426"/>
                  </a:lnTo>
                  <a:lnTo>
                    <a:pt x="0" y="65544"/>
                  </a:lnTo>
                  <a:lnTo>
                    <a:pt x="2" y="78251"/>
                  </a:lnTo>
                  <a:lnTo>
                    <a:pt x="1137" y="91376"/>
                  </a:lnTo>
                  <a:lnTo>
                    <a:pt x="3494" y="104793"/>
                  </a:lnTo>
                  <a:lnTo>
                    <a:pt x="7014" y="118397"/>
                  </a:lnTo>
                  <a:lnTo>
                    <a:pt x="11835" y="131633"/>
                  </a:lnTo>
                  <a:lnTo>
                    <a:pt x="18352" y="143536"/>
                  </a:lnTo>
                  <a:lnTo>
                    <a:pt x="26628" y="153682"/>
                  </a:lnTo>
                  <a:lnTo>
                    <a:pt x="36439" y="161985"/>
                  </a:lnTo>
                  <a:lnTo>
                    <a:pt x="47467" y="168428"/>
                  </a:lnTo>
                  <a:lnTo>
                    <a:pt x="59388" y="173207"/>
                  </a:lnTo>
                  <a:lnTo>
                    <a:pt x="71534" y="176646"/>
                  </a:lnTo>
                  <a:lnTo>
                    <a:pt x="84186" y="179434"/>
                  </a:lnTo>
                  <a:lnTo>
                    <a:pt x="99568" y="181823"/>
                  </a:lnTo>
                  <a:lnTo>
                    <a:pt x="121597" y="184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71066" y="305859"/>
              <a:ext cx="99041" cy="170556"/>
            </a:xfrm>
            <a:custGeom>
              <a:avLst/>
              <a:gdLst/>
              <a:ahLst/>
              <a:cxnLst/>
              <a:rect l="0" t="0" r="0" b="0"/>
              <a:pathLst>
                <a:path w="99041" h="170556">
                  <a:moveTo>
                    <a:pt x="99040" y="23156"/>
                  </a:moveTo>
                  <a:lnTo>
                    <a:pt x="93105" y="17355"/>
                  </a:lnTo>
                  <a:lnTo>
                    <a:pt x="86901" y="12431"/>
                  </a:lnTo>
                  <a:lnTo>
                    <a:pt x="79805" y="7938"/>
                  </a:lnTo>
                  <a:lnTo>
                    <a:pt x="71864" y="4063"/>
                  </a:lnTo>
                  <a:lnTo>
                    <a:pt x="63218" y="1346"/>
                  </a:lnTo>
                  <a:lnTo>
                    <a:pt x="54028" y="0"/>
                  </a:lnTo>
                  <a:lnTo>
                    <a:pt x="44602" y="244"/>
                  </a:lnTo>
                  <a:lnTo>
                    <a:pt x="35360" y="2458"/>
                  </a:lnTo>
                  <a:lnTo>
                    <a:pt x="26529" y="6659"/>
                  </a:lnTo>
                  <a:lnTo>
                    <a:pt x="18467" y="12734"/>
                  </a:lnTo>
                  <a:lnTo>
                    <a:pt x="11731" y="20624"/>
                  </a:lnTo>
                  <a:lnTo>
                    <a:pt x="6503" y="30113"/>
                  </a:lnTo>
                  <a:lnTo>
                    <a:pt x="2807" y="40889"/>
                  </a:lnTo>
                  <a:lnTo>
                    <a:pt x="685" y="52638"/>
                  </a:lnTo>
                  <a:lnTo>
                    <a:pt x="0" y="65088"/>
                  </a:lnTo>
                  <a:lnTo>
                    <a:pt x="657" y="77870"/>
                  </a:lnTo>
                  <a:lnTo>
                    <a:pt x="2684" y="90523"/>
                  </a:lnTo>
                  <a:lnTo>
                    <a:pt x="5975" y="102801"/>
                  </a:lnTo>
                  <a:lnTo>
                    <a:pt x="10470" y="114333"/>
                  </a:lnTo>
                  <a:lnTo>
                    <a:pt x="16236" y="124553"/>
                  </a:lnTo>
                  <a:lnTo>
                    <a:pt x="23180" y="133277"/>
                  </a:lnTo>
                  <a:lnTo>
                    <a:pt x="30835" y="140695"/>
                  </a:lnTo>
                  <a:lnTo>
                    <a:pt x="39297" y="148009"/>
                  </a:lnTo>
                  <a:lnTo>
                    <a:pt x="50427" y="156980"/>
                  </a:lnTo>
                  <a:lnTo>
                    <a:pt x="67455" y="170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41627" y="318454"/>
              <a:ext cx="117992" cy="179018"/>
            </a:xfrm>
            <a:custGeom>
              <a:avLst/>
              <a:gdLst/>
              <a:ahLst/>
              <a:cxnLst/>
              <a:rect l="0" t="0" r="0" b="0"/>
              <a:pathLst>
                <a:path w="117992" h="179018">
                  <a:moveTo>
                    <a:pt x="12707" y="63204"/>
                  </a:moveTo>
                  <a:lnTo>
                    <a:pt x="21575" y="60337"/>
                  </a:lnTo>
                  <a:lnTo>
                    <a:pt x="30562" y="58195"/>
                  </a:lnTo>
                  <a:lnTo>
                    <a:pt x="40553" y="56587"/>
                  </a:lnTo>
                  <a:lnTo>
                    <a:pt x="51360" y="55234"/>
                  </a:lnTo>
                  <a:lnTo>
                    <a:pt x="62524" y="53737"/>
                  </a:lnTo>
                  <a:lnTo>
                    <a:pt x="73710" y="51873"/>
                  </a:lnTo>
                  <a:lnTo>
                    <a:pt x="84131" y="49114"/>
                  </a:lnTo>
                  <a:lnTo>
                    <a:pt x="92523" y="44588"/>
                  </a:lnTo>
                  <a:lnTo>
                    <a:pt x="98366" y="37993"/>
                  </a:lnTo>
                  <a:lnTo>
                    <a:pt x="101488" y="29986"/>
                  </a:lnTo>
                  <a:lnTo>
                    <a:pt x="101703" y="21849"/>
                  </a:lnTo>
                  <a:lnTo>
                    <a:pt x="99213" y="14356"/>
                  </a:lnTo>
                  <a:lnTo>
                    <a:pt x="94324" y="8060"/>
                  </a:lnTo>
                  <a:lnTo>
                    <a:pt x="87248" y="3523"/>
                  </a:lnTo>
                  <a:lnTo>
                    <a:pt x="78320" y="856"/>
                  </a:lnTo>
                  <a:lnTo>
                    <a:pt x="68263" y="0"/>
                  </a:lnTo>
                  <a:lnTo>
                    <a:pt x="58064" y="923"/>
                  </a:lnTo>
                  <a:lnTo>
                    <a:pt x="48289" y="3431"/>
                  </a:lnTo>
                  <a:lnTo>
                    <a:pt x="39272" y="7380"/>
                  </a:lnTo>
                  <a:lnTo>
                    <a:pt x="31288" y="12771"/>
                  </a:lnTo>
                  <a:lnTo>
                    <a:pt x="24364" y="19467"/>
                  </a:lnTo>
                  <a:lnTo>
                    <a:pt x="18356" y="27233"/>
                  </a:lnTo>
                  <a:lnTo>
                    <a:pt x="13072" y="35816"/>
                  </a:lnTo>
                  <a:lnTo>
                    <a:pt x="8333" y="45000"/>
                  </a:lnTo>
                  <a:lnTo>
                    <a:pt x="4316" y="54776"/>
                  </a:lnTo>
                  <a:lnTo>
                    <a:pt x="1522" y="65324"/>
                  </a:lnTo>
                  <a:lnTo>
                    <a:pt x="125" y="76676"/>
                  </a:lnTo>
                  <a:lnTo>
                    <a:pt x="0" y="88570"/>
                  </a:lnTo>
                  <a:lnTo>
                    <a:pt x="904" y="100554"/>
                  </a:lnTo>
                  <a:lnTo>
                    <a:pt x="2596" y="112352"/>
                  </a:lnTo>
                  <a:lnTo>
                    <a:pt x="5188" y="123713"/>
                  </a:lnTo>
                  <a:lnTo>
                    <a:pt x="9130" y="134344"/>
                  </a:lnTo>
                  <a:lnTo>
                    <a:pt x="14564" y="144150"/>
                  </a:lnTo>
                  <a:lnTo>
                    <a:pt x="21501" y="152886"/>
                  </a:lnTo>
                  <a:lnTo>
                    <a:pt x="29985" y="160084"/>
                  </a:lnTo>
                  <a:lnTo>
                    <a:pt x="39876" y="165629"/>
                  </a:lnTo>
                  <a:lnTo>
                    <a:pt x="50884" y="169719"/>
                  </a:lnTo>
                  <a:lnTo>
                    <a:pt x="64057" y="173081"/>
                  </a:lnTo>
                  <a:lnTo>
                    <a:pt x="83900" y="176012"/>
                  </a:lnTo>
                  <a:lnTo>
                    <a:pt x="117991" y="179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92320" y="357006"/>
              <a:ext cx="115876" cy="128342"/>
            </a:xfrm>
            <a:custGeom>
              <a:avLst/>
              <a:gdLst/>
              <a:ahLst/>
              <a:cxnLst/>
              <a:rect l="0" t="0" r="0" b="0"/>
              <a:pathLst>
                <a:path w="115876" h="128342">
                  <a:moveTo>
                    <a:pt x="72625" y="3595"/>
                  </a:moveTo>
                  <a:lnTo>
                    <a:pt x="63891" y="862"/>
                  </a:lnTo>
                  <a:lnTo>
                    <a:pt x="56185" y="0"/>
                  </a:lnTo>
                  <a:lnTo>
                    <a:pt x="48783" y="995"/>
                  </a:lnTo>
                  <a:lnTo>
                    <a:pt x="41521" y="3707"/>
                  </a:lnTo>
                  <a:lnTo>
                    <a:pt x="34343" y="8139"/>
                  </a:lnTo>
                  <a:lnTo>
                    <a:pt x="27222" y="14128"/>
                  </a:lnTo>
                  <a:lnTo>
                    <a:pt x="20305" y="21386"/>
                  </a:lnTo>
                  <a:lnTo>
                    <a:pt x="13886" y="29613"/>
                  </a:lnTo>
                  <a:lnTo>
                    <a:pt x="8102" y="38546"/>
                  </a:lnTo>
                  <a:lnTo>
                    <a:pt x="3406" y="47982"/>
                  </a:lnTo>
                  <a:lnTo>
                    <a:pt x="613" y="57767"/>
                  </a:lnTo>
                  <a:lnTo>
                    <a:pt x="0" y="67788"/>
                  </a:lnTo>
                  <a:lnTo>
                    <a:pt x="1370" y="77805"/>
                  </a:lnTo>
                  <a:lnTo>
                    <a:pt x="4341" y="87457"/>
                  </a:lnTo>
                  <a:lnTo>
                    <a:pt x="8526" y="96575"/>
                  </a:lnTo>
                  <a:lnTo>
                    <a:pt x="13756" y="105003"/>
                  </a:lnTo>
                  <a:lnTo>
                    <a:pt x="20081" y="112519"/>
                  </a:lnTo>
                  <a:lnTo>
                    <a:pt x="27443" y="119078"/>
                  </a:lnTo>
                  <a:lnTo>
                    <a:pt x="35671" y="124314"/>
                  </a:lnTo>
                  <a:lnTo>
                    <a:pt x="44572" y="127477"/>
                  </a:lnTo>
                  <a:lnTo>
                    <a:pt x="53964" y="128341"/>
                  </a:lnTo>
                  <a:lnTo>
                    <a:pt x="63542" y="127143"/>
                  </a:lnTo>
                  <a:lnTo>
                    <a:pt x="72892" y="124287"/>
                  </a:lnTo>
                  <a:lnTo>
                    <a:pt x="81804" y="120180"/>
                  </a:lnTo>
                  <a:lnTo>
                    <a:pt x="90093" y="115001"/>
                  </a:lnTo>
                  <a:lnTo>
                    <a:pt x="97513" y="108711"/>
                  </a:lnTo>
                  <a:lnTo>
                    <a:pt x="104014" y="101373"/>
                  </a:lnTo>
                  <a:lnTo>
                    <a:pt x="109380" y="93160"/>
                  </a:lnTo>
                  <a:lnTo>
                    <a:pt x="113162" y="84269"/>
                  </a:lnTo>
                  <a:lnTo>
                    <a:pt x="115262" y="74880"/>
                  </a:lnTo>
                  <a:lnTo>
                    <a:pt x="115875" y="65133"/>
                  </a:lnTo>
                  <a:lnTo>
                    <a:pt x="115308" y="55138"/>
                  </a:lnTo>
                  <a:lnTo>
                    <a:pt x="113860" y="44984"/>
                  </a:lnTo>
                  <a:lnTo>
                    <a:pt x="111932" y="35181"/>
                  </a:lnTo>
                  <a:lnTo>
                    <a:pt x="109832" y="25697"/>
                  </a:lnTo>
                  <a:lnTo>
                    <a:pt x="107382" y="15699"/>
                  </a:lnTo>
                  <a:lnTo>
                    <a:pt x="104211" y="3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0229" y="97851"/>
              <a:ext cx="91059" cy="368036"/>
            </a:xfrm>
            <a:custGeom>
              <a:avLst/>
              <a:gdLst/>
              <a:ahLst/>
              <a:cxnLst/>
              <a:rect l="0" t="0" r="0" b="0"/>
              <a:pathLst>
                <a:path w="91059" h="368036">
                  <a:moveTo>
                    <a:pt x="80530" y="368035"/>
                  </a:moveTo>
                  <a:lnTo>
                    <a:pt x="80396" y="356299"/>
                  </a:lnTo>
                  <a:lnTo>
                    <a:pt x="79115" y="345171"/>
                  </a:lnTo>
                  <a:lnTo>
                    <a:pt x="76527" y="333577"/>
                  </a:lnTo>
                  <a:lnTo>
                    <a:pt x="72980" y="321588"/>
                  </a:lnTo>
                  <a:lnTo>
                    <a:pt x="68996" y="309577"/>
                  </a:lnTo>
                  <a:lnTo>
                    <a:pt x="64916" y="297765"/>
                  </a:lnTo>
                  <a:lnTo>
                    <a:pt x="60894" y="285893"/>
                  </a:lnTo>
                  <a:lnTo>
                    <a:pt x="56976" y="273327"/>
                  </a:lnTo>
                  <a:lnTo>
                    <a:pt x="53157" y="259775"/>
                  </a:lnTo>
                  <a:lnTo>
                    <a:pt x="49254" y="245742"/>
                  </a:lnTo>
                  <a:lnTo>
                    <a:pt x="44942" y="232308"/>
                  </a:lnTo>
                  <a:lnTo>
                    <a:pt x="40076" y="220038"/>
                  </a:lnTo>
                  <a:lnTo>
                    <a:pt x="34841" y="208511"/>
                  </a:lnTo>
                  <a:lnTo>
                    <a:pt x="29634" y="196638"/>
                  </a:lnTo>
                  <a:lnTo>
                    <a:pt x="24688" y="183800"/>
                  </a:lnTo>
                  <a:lnTo>
                    <a:pt x="20063" y="170039"/>
                  </a:lnTo>
                  <a:lnTo>
                    <a:pt x="15730" y="155791"/>
                  </a:lnTo>
                  <a:lnTo>
                    <a:pt x="11636" y="141378"/>
                  </a:lnTo>
                  <a:lnTo>
                    <a:pt x="7888" y="126800"/>
                  </a:lnTo>
                  <a:lnTo>
                    <a:pt x="4743" y="111808"/>
                  </a:lnTo>
                  <a:lnTo>
                    <a:pt x="2297" y="96291"/>
                  </a:lnTo>
                  <a:lnTo>
                    <a:pt x="654" y="80602"/>
                  </a:lnTo>
                  <a:lnTo>
                    <a:pt x="0" y="65443"/>
                  </a:lnTo>
                  <a:lnTo>
                    <a:pt x="349" y="51180"/>
                  </a:lnTo>
                  <a:lnTo>
                    <a:pt x="1889" y="38162"/>
                  </a:lnTo>
                  <a:lnTo>
                    <a:pt x="5050" y="26869"/>
                  </a:lnTo>
                  <a:lnTo>
                    <a:pt x="9919" y="17397"/>
                  </a:lnTo>
                  <a:lnTo>
                    <a:pt x="16290" y="9851"/>
                  </a:lnTo>
                  <a:lnTo>
                    <a:pt x="23855" y="4516"/>
                  </a:lnTo>
                  <a:lnTo>
                    <a:pt x="32306" y="1331"/>
                  </a:lnTo>
                  <a:lnTo>
                    <a:pt x="41325" y="0"/>
                  </a:lnTo>
                  <a:lnTo>
                    <a:pt x="51670" y="138"/>
                  </a:lnTo>
                  <a:lnTo>
                    <a:pt x="66479" y="2871"/>
                  </a:lnTo>
                  <a:lnTo>
                    <a:pt x="91058" y="10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17588" y="318487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4831" y="2866"/>
                  </a:lnTo>
                  <a:lnTo>
                    <a:pt x="55844" y="5008"/>
                  </a:lnTo>
                  <a:lnTo>
                    <a:pt x="45867" y="6611"/>
                  </a:lnTo>
                  <a:lnTo>
                    <a:pt x="35536" y="7794"/>
                  </a:lnTo>
                  <a:lnTo>
                    <a:pt x="25199" y="8773"/>
                  </a:lnTo>
                  <a:lnTo>
                    <a:pt x="13945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25601" y="319465"/>
              <a:ext cx="147785" cy="169650"/>
            </a:xfrm>
            <a:custGeom>
              <a:avLst/>
              <a:gdLst/>
              <a:ahLst/>
              <a:cxnLst/>
              <a:rect l="0" t="0" r="0" b="0"/>
              <a:pathLst>
                <a:path w="147785" h="169650">
                  <a:moveTo>
                    <a:pt x="119312" y="11722"/>
                  </a:moveTo>
                  <a:lnTo>
                    <a:pt x="110444" y="6055"/>
                  </a:lnTo>
                  <a:lnTo>
                    <a:pt x="101456" y="2411"/>
                  </a:lnTo>
                  <a:lnTo>
                    <a:pt x="91465" y="502"/>
                  </a:lnTo>
                  <a:lnTo>
                    <a:pt x="80657" y="0"/>
                  </a:lnTo>
                  <a:lnTo>
                    <a:pt x="69495" y="620"/>
                  </a:lnTo>
                  <a:lnTo>
                    <a:pt x="58294" y="2096"/>
                  </a:lnTo>
                  <a:lnTo>
                    <a:pt x="47355" y="4364"/>
                  </a:lnTo>
                  <a:lnTo>
                    <a:pt x="37019" y="7551"/>
                  </a:lnTo>
                  <a:lnTo>
                    <a:pt x="27411" y="11657"/>
                  </a:lnTo>
                  <a:lnTo>
                    <a:pt x="18640" y="16718"/>
                  </a:lnTo>
                  <a:lnTo>
                    <a:pt x="10887" y="22871"/>
                  </a:lnTo>
                  <a:lnTo>
                    <a:pt x="4195" y="30089"/>
                  </a:lnTo>
                  <a:lnTo>
                    <a:pt x="0" y="38255"/>
                  </a:lnTo>
                  <a:lnTo>
                    <a:pt x="210" y="46198"/>
                  </a:lnTo>
                  <a:lnTo>
                    <a:pt x="4325" y="52398"/>
                  </a:lnTo>
                  <a:lnTo>
                    <a:pt x="11404" y="57167"/>
                  </a:lnTo>
                  <a:lnTo>
                    <a:pt x="20633" y="61151"/>
                  </a:lnTo>
                  <a:lnTo>
                    <a:pt x="31380" y="64773"/>
                  </a:lnTo>
                  <a:lnTo>
                    <a:pt x="43183" y="68251"/>
                  </a:lnTo>
                  <a:lnTo>
                    <a:pt x="55706" y="71692"/>
                  </a:lnTo>
                  <a:lnTo>
                    <a:pt x="68555" y="75298"/>
                  </a:lnTo>
                  <a:lnTo>
                    <a:pt x="81261" y="79393"/>
                  </a:lnTo>
                  <a:lnTo>
                    <a:pt x="93584" y="84107"/>
                  </a:lnTo>
                  <a:lnTo>
                    <a:pt x="105317" y="89406"/>
                  </a:lnTo>
                  <a:lnTo>
                    <a:pt x="116206" y="95187"/>
                  </a:lnTo>
                  <a:lnTo>
                    <a:pt x="126184" y="101339"/>
                  </a:lnTo>
                  <a:lnTo>
                    <a:pt x="134868" y="107928"/>
                  </a:lnTo>
                  <a:lnTo>
                    <a:pt x="141499" y="115182"/>
                  </a:lnTo>
                  <a:lnTo>
                    <a:pt x="145838" y="123164"/>
                  </a:lnTo>
                  <a:lnTo>
                    <a:pt x="147784" y="131473"/>
                  </a:lnTo>
                  <a:lnTo>
                    <a:pt x="147130" y="139363"/>
                  </a:lnTo>
                  <a:lnTo>
                    <a:pt x="144017" y="146441"/>
                  </a:lnTo>
                  <a:lnTo>
                    <a:pt x="138692" y="152497"/>
                  </a:lnTo>
                  <a:lnTo>
                    <a:pt x="131314" y="157341"/>
                  </a:lnTo>
                  <a:lnTo>
                    <a:pt x="122181" y="161003"/>
                  </a:lnTo>
                  <a:lnTo>
                    <a:pt x="111885" y="163671"/>
                  </a:lnTo>
                  <a:lnTo>
                    <a:pt x="100014" y="165850"/>
                  </a:lnTo>
                  <a:lnTo>
                    <a:pt x="83296" y="167733"/>
                  </a:lnTo>
                  <a:lnTo>
                    <a:pt x="56141" y="169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18612" y="309850"/>
              <a:ext cx="94730" cy="145082"/>
            </a:xfrm>
            <a:custGeom>
              <a:avLst/>
              <a:gdLst/>
              <a:ahLst/>
              <a:cxnLst/>
              <a:rect l="0" t="0" r="0" b="0"/>
              <a:pathLst>
                <a:path w="94730" h="145082">
                  <a:moveTo>
                    <a:pt x="0" y="95036"/>
                  </a:moveTo>
                  <a:lnTo>
                    <a:pt x="8801" y="92102"/>
                  </a:lnTo>
                  <a:lnTo>
                    <a:pt x="17148" y="89320"/>
                  </a:lnTo>
                  <a:lnTo>
                    <a:pt x="25847" y="86421"/>
                  </a:lnTo>
                  <a:lnTo>
                    <a:pt x="34968" y="83380"/>
                  </a:lnTo>
                  <a:lnTo>
                    <a:pt x="44463" y="80215"/>
                  </a:lnTo>
                  <a:lnTo>
                    <a:pt x="54245" y="76942"/>
                  </a:lnTo>
                  <a:lnTo>
                    <a:pt x="63914" y="73258"/>
                  </a:lnTo>
                  <a:lnTo>
                    <a:pt x="72791" y="68571"/>
                  </a:lnTo>
                  <a:lnTo>
                    <a:pt x="80562" y="62635"/>
                  </a:lnTo>
                  <a:lnTo>
                    <a:pt x="86930" y="55530"/>
                  </a:lnTo>
                  <a:lnTo>
                    <a:pt x="91458" y="47464"/>
                  </a:lnTo>
                  <a:lnTo>
                    <a:pt x="94084" y="38676"/>
                  </a:lnTo>
                  <a:lnTo>
                    <a:pt x="94729" y="29693"/>
                  </a:lnTo>
                  <a:lnTo>
                    <a:pt x="93125" y="21282"/>
                  </a:lnTo>
                  <a:lnTo>
                    <a:pt x="89345" y="13827"/>
                  </a:lnTo>
                  <a:lnTo>
                    <a:pt x="83724" y="7673"/>
                  </a:lnTo>
                  <a:lnTo>
                    <a:pt x="76672" y="3288"/>
                  </a:lnTo>
                  <a:lnTo>
                    <a:pt x="68568" y="754"/>
                  </a:lnTo>
                  <a:lnTo>
                    <a:pt x="59876" y="0"/>
                  </a:lnTo>
                  <a:lnTo>
                    <a:pt x="51129" y="999"/>
                  </a:lnTo>
                  <a:lnTo>
                    <a:pt x="42626" y="3559"/>
                  </a:lnTo>
                  <a:lnTo>
                    <a:pt x="34615" y="7547"/>
                  </a:lnTo>
                  <a:lnTo>
                    <a:pt x="27379" y="12963"/>
                  </a:lnTo>
                  <a:lnTo>
                    <a:pt x="20998" y="19682"/>
                  </a:lnTo>
                  <a:lnTo>
                    <a:pt x="15543" y="27633"/>
                  </a:lnTo>
                  <a:lnTo>
                    <a:pt x="11169" y="36872"/>
                  </a:lnTo>
                  <a:lnTo>
                    <a:pt x="7858" y="47310"/>
                  </a:lnTo>
                  <a:lnTo>
                    <a:pt x="5616" y="58743"/>
                  </a:lnTo>
                  <a:lnTo>
                    <a:pt x="4552" y="70941"/>
                  </a:lnTo>
                  <a:lnTo>
                    <a:pt x="4617" y="83693"/>
                  </a:lnTo>
                  <a:lnTo>
                    <a:pt x="5795" y="96508"/>
                  </a:lnTo>
                  <a:lnTo>
                    <a:pt x="8181" y="108653"/>
                  </a:lnTo>
                  <a:lnTo>
                    <a:pt x="11716" y="119766"/>
                  </a:lnTo>
                  <a:lnTo>
                    <a:pt x="16377" y="129363"/>
                  </a:lnTo>
                  <a:lnTo>
                    <a:pt x="22254" y="136679"/>
                  </a:lnTo>
                  <a:lnTo>
                    <a:pt x="29278" y="141523"/>
                  </a:lnTo>
                  <a:lnTo>
                    <a:pt x="37185" y="144137"/>
                  </a:lnTo>
                  <a:lnTo>
                    <a:pt x="46588" y="145081"/>
                  </a:lnTo>
                  <a:lnTo>
                    <a:pt x="60548" y="143320"/>
                  </a:lnTo>
                  <a:lnTo>
                    <a:pt x="84228" y="137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71499" y="318367"/>
              <a:ext cx="162969" cy="118106"/>
            </a:xfrm>
            <a:custGeom>
              <a:avLst/>
              <a:gdLst/>
              <a:ahLst/>
              <a:cxnLst/>
              <a:rect l="0" t="0" r="0" b="0"/>
              <a:pathLst>
                <a:path w="162969" h="118106">
                  <a:moveTo>
                    <a:pt x="68212" y="86519"/>
                  </a:moveTo>
                  <a:lnTo>
                    <a:pt x="73945" y="77651"/>
                  </a:lnTo>
                  <a:lnTo>
                    <a:pt x="78229" y="68664"/>
                  </a:lnTo>
                  <a:lnTo>
                    <a:pt x="81426" y="58678"/>
                  </a:lnTo>
                  <a:lnTo>
                    <a:pt x="83442" y="48043"/>
                  </a:lnTo>
                  <a:lnTo>
                    <a:pt x="83842" y="37528"/>
                  </a:lnTo>
                  <a:lnTo>
                    <a:pt x="82521" y="27585"/>
                  </a:lnTo>
                  <a:lnTo>
                    <a:pt x="79353" y="18644"/>
                  </a:lnTo>
                  <a:lnTo>
                    <a:pt x="74032" y="11253"/>
                  </a:lnTo>
                  <a:lnTo>
                    <a:pt x="66609" y="5559"/>
                  </a:lnTo>
                  <a:lnTo>
                    <a:pt x="57729" y="1704"/>
                  </a:lnTo>
                  <a:lnTo>
                    <a:pt x="48400" y="0"/>
                  </a:lnTo>
                  <a:lnTo>
                    <a:pt x="39250" y="413"/>
                  </a:lnTo>
                  <a:lnTo>
                    <a:pt x="30670" y="2788"/>
                  </a:lnTo>
                  <a:lnTo>
                    <a:pt x="22987" y="7040"/>
                  </a:lnTo>
                  <a:lnTo>
                    <a:pt x="16274" y="12938"/>
                  </a:lnTo>
                  <a:lnTo>
                    <a:pt x="10581" y="20319"/>
                  </a:lnTo>
                  <a:lnTo>
                    <a:pt x="6039" y="29168"/>
                  </a:lnTo>
                  <a:lnTo>
                    <a:pt x="2617" y="39336"/>
                  </a:lnTo>
                  <a:lnTo>
                    <a:pt x="469" y="50416"/>
                  </a:lnTo>
                  <a:lnTo>
                    <a:pt x="0" y="61845"/>
                  </a:lnTo>
                  <a:lnTo>
                    <a:pt x="1286" y="73257"/>
                  </a:lnTo>
                  <a:lnTo>
                    <a:pt x="4439" y="84020"/>
                  </a:lnTo>
                  <a:lnTo>
                    <a:pt x="9753" y="93183"/>
                  </a:lnTo>
                  <a:lnTo>
                    <a:pt x="17172" y="100367"/>
                  </a:lnTo>
                  <a:lnTo>
                    <a:pt x="26052" y="105376"/>
                  </a:lnTo>
                  <a:lnTo>
                    <a:pt x="35380" y="107929"/>
                  </a:lnTo>
                  <a:lnTo>
                    <a:pt x="44530" y="108124"/>
                  </a:lnTo>
                  <a:lnTo>
                    <a:pt x="53111" y="106173"/>
                  </a:lnTo>
                  <a:lnTo>
                    <a:pt x="60793" y="102214"/>
                  </a:lnTo>
                  <a:lnTo>
                    <a:pt x="67512" y="96520"/>
                  </a:lnTo>
                  <a:lnTo>
                    <a:pt x="73378" y="89447"/>
                  </a:lnTo>
                  <a:lnTo>
                    <a:pt x="78569" y="81339"/>
                  </a:lnTo>
                  <a:lnTo>
                    <a:pt x="83267" y="72514"/>
                  </a:lnTo>
                  <a:lnTo>
                    <a:pt x="88122" y="64403"/>
                  </a:lnTo>
                  <a:lnTo>
                    <a:pt x="93830" y="60340"/>
                  </a:lnTo>
                  <a:lnTo>
                    <a:pt x="99711" y="61647"/>
                  </a:lnTo>
                  <a:lnTo>
                    <a:pt x="104857" y="66338"/>
                  </a:lnTo>
                  <a:lnTo>
                    <a:pt x="109640" y="72880"/>
                  </a:lnTo>
                  <a:lnTo>
                    <a:pt x="114941" y="80231"/>
                  </a:lnTo>
                  <a:lnTo>
                    <a:pt x="121205" y="87811"/>
                  </a:lnTo>
                  <a:lnTo>
                    <a:pt x="128212" y="95069"/>
                  </a:lnTo>
                  <a:lnTo>
                    <a:pt x="136077" y="102043"/>
                  </a:lnTo>
                  <a:lnTo>
                    <a:pt x="146616" y="109334"/>
                  </a:lnTo>
                  <a:lnTo>
                    <a:pt x="162968" y="118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4996" y="278544"/>
              <a:ext cx="265282" cy="135657"/>
            </a:xfrm>
            <a:custGeom>
              <a:avLst/>
              <a:gdLst/>
              <a:ahLst/>
              <a:cxnLst/>
              <a:rect l="0" t="0" r="0" b="0"/>
              <a:pathLst>
                <a:path w="265282" h="135657">
                  <a:moveTo>
                    <a:pt x="0" y="21057"/>
                  </a:moveTo>
                  <a:lnTo>
                    <a:pt x="67" y="32725"/>
                  </a:lnTo>
                  <a:lnTo>
                    <a:pt x="706" y="43214"/>
                  </a:lnTo>
                  <a:lnTo>
                    <a:pt x="2003" y="53516"/>
                  </a:lnTo>
                  <a:lnTo>
                    <a:pt x="3863" y="63817"/>
                  </a:lnTo>
                  <a:lnTo>
                    <a:pt x="6180" y="74161"/>
                  </a:lnTo>
                  <a:lnTo>
                    <a:pt x="8856" y="84541"/>
                  </a:lnTo>
                  <a:lnTo>
                    <a:pt x="12124" y="94624"/>
                  </a:lnTo>
                  <a:lnTo>
                    <a:pt x="16528" y="103785"/>
                  </a:lnTo>
                  <a:lnTo>
                    <a:pt x="22270" y="111749"/>
                  </a:lnTo>
                  <a:lnTo>
                    <a:pt x="29245" y="118248"/>
                  </a:lnTo>
                  <a:lnTo>
                    <a:pt x="37222" y="122864"/>
                  </a:lnTo>
                  <a:lnTo>
                    <a:pt x="45951" y="125549"/>
                  </a:lnTo>
                  <a:lnTo>
                    <a:pt x="54895" y="126234"/>
                  </a:lnTo>
                  <a:lnTo>
                    <a:pt x="63279" y="124657"/>
                  </a:lnTo>
                  <a:lnTo>
                    <a:pt x="70730" y="120894"/>
                  </a:lnTo>
                  <a:lnTo>
                    <a:pt x="77391" y="115285"/>
                  </a:lnTo>
                  <a:lnTo>
                    <a:pt x="83712" y="108242"/>
                  </a:lnTo>
                  <a:lnTo>
                    <a:pt x="90006" y="100161"/>
                  </a:lnTo>
                  <a:lnTo>
                    <a:pt x="96405" y="92163"/>
                  </a:lnTo>
                  <a:lnTo>
                    <a:pt x="102942" y="86013"/>
                  </a:lnTo>
                  <a:lnTo>
                    <a:pt x="109601" y="82525"/>
                  </a:lnTo>
                  <a:lnTo>
                    <a:pt x="116193" y="81815"/>
                  </a:lnTo>
                  <a:lnTo>
                    <a:pt x="122386" y="83767"/>
                  </a:lnTo>
                  <a:lnTo>
                    <a:pt x="128038" y="88001"/>
                  </a:lnTo>
                  <a:lnTo>
                    <a:pt x="133494" y="93874"/>
                  </a:lnTo>
                  <a:lnTo>
                    <a:pt x="139456" y="100621"/>
                  </a:lnTo>
                  <a:lnTo>
                    <a:pt x="146292" y="107731"/>
                  </a:lnTo>
                  <a:lnTo>
                    <a:pt x="154191" y="114786"/>
                  </a:lnTo>
                  <a:lnTo>
                    <a:pt x="163329" y="121368"/>
                  </a:lnTo>
                  <a:lnTo>
                    <a:pt x="173663" y="127298"/>
                  </a:lnTo>
                  <a:lnTo>
                    <a:pt x="184840" y="132109"/>
                  </a:lnTo>
                  <a:lnTo>
                    <a:pt x="196327" y="134986"/>
                  </a:lnTo>
                  <a:lnTo>
                    <a:pt x="207779" y="135656"/>
                  </a:lnTo>
                  <a:lnTo>
                    <a:pt x="218737" y="134156"/>
                  </a:lnTo>
                  <a:lnTo>
                    <a:pt x="228562" y="130567"/>
                  </a:lnTo>
                  <a:lnTo>
                    <a:pt x="237018" y="125154"/>
                  </a:lnTo>
                  <a:lnTo>
                    <a:pt x="244203" y="118285"/>
                  </a:lnTo>
                  <a:lnTo>
                    <a:pt x="250353" y="110320"/>
                  </a:lnTo>
                  <a:lnTo>
                    <a:pt x="255708" y="101563"/>
                  </a:lnTo>
                  <a:lnTo>
                    <a:pt x="260156" y="92245"/>
                  </a:lnTo>
                  <a:lnTo>
                    <a:pt x="263247" y="82539"/>
                  </a:lnTo>
                  <a:lnTo>
                    <a:pt x="264851" y="72567"/>
                  </a:lnTo>
                  <a:lnTo>
                    <a:pt x="265281" y="62290"/>
                  </a:lnTo>
                  <a:lnTo>
                    <a:pt x="265169" y="50203"/>
                  </a:lnTo>
                  <a:lnTo>
                    <a:pt x="264503" y="31892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62168" y="284552"/>
              <a:ext cx="111349" cy="151921"/>
            </a:xfrm>
            <a:custGeom>
              <a:avLst/>
              <a:gdLst/>
              <a:ahLst/>
              <a:cxnLst/>
              <a:rect l="0" t="0" r="0" b="0"/>
              <a:pathLst>
                <a:path w="111349" h="151921">
                  <a:moveTo>
                    <a:pt x="9211" y="46635"/>
                  </a:moveTo>
                  <a:lnTo>
                    <a:pt x="18080" y="49568"/>
                  </a:lnTo>
                  <a:lnTo>
                    <a:pt x="27067" y="52351"/>
                  </a:lnTo>
                  <a:lnTo>
                    <a:pt x="37057" y="55236"/>
                  </a:lnTo>
                  <a:lnTo>
                    <a:pt x="47865" y="57758"/>
                  </a:lnTo>
                  <a:lnTo>
                    <a:pt x="59028" y="58978"/>
                  </a:lnTo>
                  <a:lnTo>
                    <a:pt x="70224" y="58478"/>
                  </a:lnTo>
                  <a:lnTo>
                    <a:pt x="80990" y="56167"/>
                  </a:lnTo>
                  <a:lnTo>
                    <a:pt x="90678" y="52020"/>
                  </a:lnTo>
                  <a:lnTo>
                    <a:pt x="99024" y="46232"/>
                  </a:lnTo>
                  <a:lnTo>
                    <a:pt x="105624" y="39279"/>
                  </a:lnTo>
                  <a:lnTo>
                    <a:pt x="109784" y="31790"/>
                  </a:lnTo>
                  <a:lnTo>
                    <a:pt x="111348" y="24179"/>
                  </a:lnTo>
                  <a:lnTo>
                    <a:pt x="110297" y="16955"/>
                  </a:lnTo>
                  <a:lnTo>
                    <a:pt x="106485" y="10790"/>
                  </a:lnTo>
                  <a:lnTo>
                    <a:pt x="100112" y="5949"/>
                  </a:lnTo>
                  <a:lnTo>
                    <a:pt x="91785" y="2513"/>
                  </a:lnTo>
                  <a:lnTo>
                    <a:pt x="82304" y="567"/>
                  </a:lnTo>
                  <a:lnTo>
                    <a:pt x="72237" y="0"/>
                  </a:lnTo>
                  <a:lnTo>
                    <a:pt x="62059" y="735"/>
                  </a:lnTo>
                  <a:lnTo>
                    <a:pt x="52233" y="2815"/>
                  </a:lnTo>
                  <a:lnTo>
                    <a:pt x="42961" y="6141"/>
                  </a:lnTo>
                  <a:lnTo>
                    <a:pt x="34244" y="10660"/>
                  </a:lnTo>
                  <a:lnTo>
                    <a:pt x="25996" y="16442"/>
                  </a:lnTo>
                  <a:lnTo>
                    <a:pt x="18123" y="23410"/>
                  </a:lnTo>
                  <a:lnTo>
                    <a:pt x="11020" y="31530"/>
                  </a:lnTo>
                  <a:lnTo>
                    <a:pt x="5532" y="40882"/>
                  </a:lnTo>
                  <a:lnTo>
                    <a:pt x="1991" y="51392"/>
                  </a:lnTo>
                  <a:lnTo>
                    <a:pt x="257" y="62703"/>
                  </a:lnTo>
                  <a:lnTo>
                    <a:pt x="0" y="74288"/>
                  </a:lnTo>
                  <a:lnTo>
                    <a:pt x="867" y="85814"/>
                  </a:lnTo>
                  <a:lnTo>
                    <a:pt x="2717" y="96992"/>
                  </a:lnTo>
                  <a:lnTo>
                    <a:pt x="5621" y="107498"/>
                  </a:lnTo>
                  <a:lnTo>
                    <a:pt x="9541" y="117220"/>
                  </a:lnTo>
                  <a:lnTo>
                    <a:pt x="14645" y="125901"/>
                  </a:lnTo>
                  <a:lnTo>
                    <a:pt x="21360" y="133061"/>
                  </a:lnTo>
                  <a:lnTo>
                    <a:pt x="29767" y="138582"/>
                  </a:lnTo>
                  <a:lnTo>
                    <a:pt x="39626" y="142655"/>
                  </a:lnTo>
                  <a:lnTo>
                    <a:pt x="51827" y="146004"/>
                  </a:lnTo>
                  <a:lnTo>
                    <a:pt x="70798" y="148924"/>
                  </a:lnTo>
                  <a:lnTo>
                    <a:pt x="103968" y="151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6124" y="280051"/>
              <a:ext cx="116883" cy="147355"/>
            </a:xfrm>
            <a:custGeom>
              <a:avLst/>
              <a:gdLst/>
              <a:ahLst/>
              <a:cxnLst/>
              <a:rect l="0" t="0" r="0" b="0"/>
              <a:pathLst>
                <a:path w="116883" h="147355">
                  <a:moveTo>
                    <a:pt x="22125" y="72193"/>
                  </a:moveTo>
                  <a:lnTo>
                    <a:pt x="30993" y="69326"/>
                  </a:lnTo>
                  <a:lnTo>
                    <a:pt x="39981" y="67184"/>
                  </a:lnTo>
                  <a:lnTo>
                    <a:pt x="49971" y="65572"/>
                  </a:lnTo>
                  <a:lnTo>
                    <a:pt x="60779" y="64046"/>
                  </a:lnTo>
                  <a:lnTo>
                    <a:pt x="71942" y="61900"/>
                  </a:lnTo>
                  <a:lnTo>
                    <a:pt x="83129" y="58792"/>
                  </a:lnTo>
                  <a:lnTo>
                    <a:pt x="93550" y="54553"/>
                  </a:lnTo>
                  <a:lnTo>
                    <a:pt x="101941" y="49028"/>
                  </a:lnTo>
                  <a:lnTo>
                    <a:pt x="107790" y="42274"/>
                  </a:lnTo>
                  <a:lnTo>
                    <a:pt x="111085" y="34654"/>
                  </a:lnTo>
                  <a:lnTo>
                    <a:pt x="111947" y="26708"/>
                  </a:lnTo>
                  <a:lnTo>
                    <a:pt x="110706" y="18792"/>
                  </a:lnTo>
                  <a:lnTo>
                    <a:pt x="107470" y="11531"/>
                  </a:lnTo>
                  <a:lnTo>
                    <a:pt x="102041" y="5874"/>
                  </a:lnTo>
                  <a:lnTo>
                    <a:pt x="94512" y="2187"/>
                  </a:lnTo>
                  <a:lnTo>
                    <a:pt x="85376" y="341"/>
                  </a:lnTo>
                  <a:lnTo>
                    <a:pt x="75335" y="0"/>
                  </a:lnTo>
                  <a:lnTo>
                    <a:pt x="64886" y="807"/>
                  </a:lnTo>
                  <a:lnTo>
                    <a:pt x="54449" y="2617"/>
                  </a:lnTo>
                  <a:lnTo>
                    <a:pt x="44447" y="5492"/>
                  </a:lnTo>
                  <a:lnTo>
                    <a:pt x="35062" y="9387"/>
                  </a:lnTo>
                  <a:lnTo>
                    <a:pt x="26440" y="14306"/>
                  </a:lnTo>
                  <a:lnTo>
                    <a:pt x="18787" y="20363"/>
                  </a:lnTo>
                  <a:lnTo>
                    <a:pt x="12127" y="27515"/>
                  </a:lnTo>
                  <a:lnTo>
                    <a:pt x="6652" y="35590"/>
                  </a:lnTo>
                  <a:lnTo>
                    <a:pt x="2796" y="44381"/>
                  </a:lnTo>
                  <a:lnTo>
                    <a:pt x="647" y="53701"/>
                  </a:lnTo>
                  <a:lnTo>
                    <a:pt x="0" y="63398"/>
                  </a:lnTo>
                  <a:lnTo>
                    <a:pt x="545" y="73361"/>
                  </a:lnTo>
                  <a:lnTo>
                    <a:pt x="1987" y="83501"/>
                  </a:lnTo>
                  <a:lnTo>
                    <a:pt x="4241" y="93598"/>
                  </a:lnTo>
                  <a:lnTo>
                    <a:pt x="7423" y="103304"/>
                  </a:lnTo>
                  <a:lnTo>
                    <a:pt x="11528" y="112458"/>
                  </a:lnTo>
                  <a:lnTo>
                    <a:pt x="16589" y="120910"/>
                  </a:lnTo>
                  <a:lnTo>
                    <a:pt x="22743" y="128442"/>
                  </a:lnTo>
                  <a:lnTo>
                    <a:pt x="29964" y="135017"/>
                  </a:lnTo>
                  <a:lnTo>
                    <a:pt x="38256" y="140433"/>
                  </a:lnTo>
                  <a:lnTo>
                    <a:pt x="47724" y="144248"/>
                  </a:lnTo>
                  <a:lnTo>
                    <a:pt x="58302" y="146374"/>
                  </a:lnTo>
                  <a:lnTo>
                    <a:pt x="69393" y="147172"/>
                  </a:lnTo>
                  <a:lnTo>
                    <a:pt x="81148" y="147354"/>
                  </a:lnTo>
                  <a:lnTo>
                    <a:pt x="95717" y="146937"/>
                  </a:lnTo>
                  <a:lnTo>
                    <a:pt x="116882" y="145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0104" y="139935"/>
              <a:ext cx="142416" cy="336672"/>
            </a:xfrm>
            <a:custGeom>
              <a:avLst/>
              <a:gdLst/>
              <a:ahLst/>
              <a:cxnLst/>
              <a:rect l="0" t="0" r="0" b="0"/>
              <a:pathLst>
                <a:path w="142416" h="336672">
                  <a:moveTo>
                    <a:pt x="100301" y="243894"/>
                  </a:moveTo>
                  <a:lnTo>
                    <a:pt x="97300" y="235160"/>
                  </a:lnTo>
                  <a:lnTo>
                    <a:pt x="93878" y="227453"/>
                  </a:lnTo>
                  <a:lnTo>
                    <a:pt x="89677" y="220056"/>
                  </a:lnTo>
                  <a:lnTo>
                    <a:pt x="84605" y="212967"/>
                  </a:lnTo>
                  <a:lnTo>
                    <a:pt x="78475" y="206437"/>
                  </a:lnTo>
                  <a:lnTo>
                    <a:pt x="71290" y="200578"/>
                  </a:lnTo>
                  <a:lnTo>
                    <a:pt x="63204" y="195832"/>
                  </a:lnTo>
                  <a:lnTo>
                    <a:pt x="54409" y="193007"/>
                  </a:lnTo>
                  <a:lnTo>
                    <a:pt x="45097" y="192376"/>
                  </a:lnTo>
                  <a:lnTo>
                    <a:pt x="35746" y="193904"/>
                  </a:lnTo>
                  <a:lnTo>
                    <a:pt x="27081" y="197513"/>
                  </a:lnTo>
                  <a:lnTo>
                    <a:pt x="19448" y="202944"/>
                  </a:lnTo>
                  <a:lnTo>
                    <a:pt x="13003" y="209995"/>
                  </a:lnTo>
                  <a:lnTo>
                    <a:pt x="7891" y="218614"/>
                  </a:lnTo>
                  <a:lnTo>
                    <a:pt x="4049" y="228625"/>
                  </a:lnTo>
                  <a:lnTo>
                    <a:pt x="1434" y="239598"/>
                  </a:lnTo>
                  <a:lnTo>
                    <a:pt x="112" y="250954"/>
                  </a:lnTo>
                  <a:lnTo>
                    <a:pt x="0" y="262326"/>
                  </a:lnTo>
                  <a:lnTo>
                    <a:pt x="1058" y="273402"/>
                  </a:lnTo>
                  <a:lnTo>
                    <a:pt x="3363" y="283839"/>
                  </a:lnTo>
                  <a:lnTo>
                    <a:pt x="6839" y="293525"/>
                  </a:lnTo>
                  <a:lnTo>
                    <a:pt x="11290" y="302520"/>
                  </a:lnTo>
                  <a:lnTo>
                    <a:pt x="16494" y="310957"/>
                  </a:lnTo>
                  <a:lnTo>
                    <a:pt x="22257" y="318956"/>
                  </a:lnTo>
                  <a:lnTo>
                    <a:pt x="28583" y="326144"/>
                  </a:lnTo>
                  <a:lnTo>
                    <a:pt x="35661" y="331688"/>
                  </a:lnTo>
                  <a:lnTo>
                    <a:pt x="43525" y="335258"/>
                  </a:lnTo>
                  <a:lnTo>
                    <a:pt x="51755" y="336671"/>
                  </a:lnTo>
                  <a:lnTo>
                    <a:pt x="59593" y="335649"/>
                  </a:lnTo>
                  <a:lnTo>
                    <a:pt x="66645" y="332291"/>
                  </a:lnTo>
                  <a:lnTo>
                    <a:pt x="73023" y="326969"/>
                  </a:lnTo>
                  <a:lnTo>
                    <a:pt x="79147" y="320126"/>
                  </a:lnTo>
                  <a:lnTo>
                    <a:pt x="85301" y="312155"/>
                  </a:lnTo>
                  <a:lnTo>
                    <a:pt x="91435" y="303214"/>
                  </a:lnTo>
                  <a:lnTo>
                    <a:pt x="97261" y="293237"/>
                  </a:lnTo>
                  <a:lnTo>
                    <a:pt x="102624" y="282268"/>
                  </a:lnTo>
                  <a:lnTo>
                    <a:pt x="107362" y="270461"/>
                  </a:lnTo>
                  <a:lnTo>
                    <a:pt x="111240" y="258005"/>
                  </a:lnTo>
                  <a:lnTo>
                    <a:pt x="114210" y="245058"/>
                  </a:lnTo>
                  <a:lnTo>
                    <a:pt x="116220" y="231431"/>
                  </a:lnTo>
                  <a:lnTo>
                    <a:pt x="117127" y="216612"/>
                  </a:lnTo>
                  <a:lnTo>
                    <a:pt x="116965" y="200422"/>
                  </a:lnTo>
                  <a:lnTo>
                    <a:pt x="116061" y="183141"/>
                  </a:lnTo>
                  <a:lnTo>
                    <a:pt x="114925" y="165317"/>
                  </a:lnTo>
                  <a:lnTo>
                    <a:pt x="113864" y="147330"/>
                  </a:lnTo>
                  <a:lnTo>
                    <a:pt x="112833" y="129526"/>
                  </a:lnTo>
                  <a:lnTo>
                    <a:pt x="111534" y="112271"/>
                  </a:lnTo>
                  <a:lnTo>
                    <a:pt x="109808" y="95710"/>
                  </a:lnTo>
                  <a:lnTo>
                    <a:pt x="107649" y="79964"/>
                  </a:lnTo>
                  <a:lnTo>
                    <a:pt x="105121" y="65221"/>
                  </a:lnTo>
                  <a:lnTo>
                    <a:pt x="102305" y="51486"/>
                  </a:lnTo>
                  <a:lnTo>
                    <a:pt x="99278" y="38615"/>
                  </a:lnTo>
                  <a:lnTo>
                    <a:pt x="96100" y="26423"/>
                  </a:lnTo>
                  <a:lnTo>
                    <a:pt x="92803" y="14778"/>
                  </a:lnTo>
                  <a:lnTo>
                    <a:pt x="88955" y="5091"/>
                  </a:lnTo>
                  <a:lnTo>
                    <a:pt x="84477" y="0"/>
                  </a:lnTo>
                  <a:lnTo>
                    <a:pt x="80522" y="102"/>
                  </a:lnTo>
                  <a:lnTo>
                    <a:pt x="77848" y="4441"/>
                  </a:lnTo>
                  <a:lnTo>
                    <a:pt x="76600" y="11860"/>
                  </a:lnTo>
                  <a:lnTo>
                    <a:pt x="76450" y="21588"/>
                  </a:lnTo>
                  <a:lnTo>
                    <a:pt x="76828" y="33255"/>
                  </a:lnTo>
                  <a:lnTo>
                    <a:pt x="77355" y="46514"/>
                  </a:lnTo>
                  <a:lnTo>
                    <a:pt x="78018" y="60846"/>
                  </a:lnTo>
                  <a:lnTo>
                    <a:pt x="79064" y="75623"/>
                  </a:lnTo>
                  <a:lnTo>
                    <a:pt x="80618" y="90461"/>
                  </a:lnTo>
                  <a:lnTo>
                    <a:pt x="82661" y="105358"/>
                  </a:lnTo>
                  <a:lnTo>
                    <a:pt x="85112" y="120581"/>
                  </a:lnTo>
                  <a:lnTo>
                    <a:pt x="87874" y="136265"/>
                  </a:lnTo>
                  <a:lnTo>
                    <a:pt x="90866" y="152240"/>
                  </a:lnTo>
                  <a:lnTo>
                    <a:pt x="94021" y="168125"/>
                  </a:lnTo>
                  <a:lnTo>
                    <a:pt x="97294" y="183694"/>
                  </a:lnTo>
                  <a:lnTo>
                    <a:pt x="100812" y="198573"/>
                  </a:lnTo>
                  <a:lnTo>
                    <a:pt x="104860" y="212186"/>
                  </a:lnTo>
                  <a:lnTo>
                    <a:pt x="109544" y="224339"/>
                  </a:lnTo>
                  <a:lnTo>
                    <a:pt x="114707" y="235250"/>
                  </a:lnTo>
                  <a:lnTo>
                    <a:pt x="120621" y="246646"/>
                  </a:lnTo>
                  <a:lnTo>
                    <a:pt x="128927" y="261762"/>
                  </a:lnTo>
                  <a:lnTo>
                    <a:pt x="142415" y="286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64089" y="339873"/>
              <a:ext cx="153360" cy="172126"/>
            </a:xfrm>
            <a:custGeom>
              <a:avLst/>
              <a:gdLst/>
              <a:ahLst/>
              <a:cxnLst/>
              <a:rect l="0" t="0" r="0" b="0"/>
              <a:pathLst>
                <a:path w="153360" h="172126">
                  <a:moveTo>
                    <a:pt x="93156" y="0"/>
                  </a:moveTo>
                  <a:lnTo>
                    <a:pt x="81488" y="134"/>
                  </a:lnTo>
                  <a:lnTo>
                    <a:pt x="70999" y="1414"/>
                  </a:lnTo>
                  <a:lnTo>
                    <a:pt x="60702" y="4007"/>
                  </a:lnTo>
                  <a:lnTo>
                    <a:pt x="50574" y="7727"/>
                  </a:lnTo>
                  <a:lnTo>
                    <a:pt x="40878" y="12359"/>
                  </a:lnTo>
                  <a:lnTo>
                    <a:pt x="31747" y="17697"/>
                  </a:lnTo>
                  <a:lnTo>
                    <a:pt x="23316" y="23717"/>
                  </a:lnTo>
                  <a:lnTo>
                    <a:pt x="15803" y="30580"/>
                  </a:lnTo>
                  <a:lnTo>
                    <a:pt x="9246" y="38300"/>
                  </a:lnTo>
                  <a:lnTo>
                    <a:pt x="4013" y="46600"/>
                  </a:lnTo>
                  <a:lnTo>
                    <a:pt x="853" y="55017"/>
                  </a:lnTo>
                  <a:lnTo>
                    <a:pt x="0" y="63261"/>
                  </a:lnTo>
                  <a:lnTo>
                    <a:pt x="1545" y="70914"/>
                  </a:lnTo>
                  <a:lnTo>
                    <a:pt x="5698" y="77369"/>
                  </a:lnTo>
                  <a:lnTo>
                    <a:pt x="12304" y="82414"/>
                  </a:lnTo>
                  <a:lnTo>
                    <a:pt x="20788" y="86326"/>
                  </a:lnTo>
                  <a:lnTo>
                    <a:pt x="30375" y="89657"/>
                  </a:lnTo>
                  <a:lnTo>
                    <a:pt x="40518" y="92793"/>
                  </a:lnTo>
                  <a:lnTo>
                    <a:pt x="50917" y="95921"/>
                  </a:lnTo>
                  <a:lnTo>
                    <a:pt x="61425" y="99108"/>
                  </a:lnTo>
                  <a:lnTo>
                    <a:pt x="71970" y="102369"/>
                  </a:lnTo>
                  <a:lnTo>
                    <a:pt x="82526" y="105697"/>
                  </a:lnTo>
                  <a:lnTo>
                    <a:pt x="93080" y="109077"/>
                  </a:lnTo>
                  <a:lnTo>
                    <a:pt x="103625" y="112500"/>
                  </a:lnTo>
                  <a:lnTo>
                    <a:pt x="113997" y="116121"/>
                  </a:lnTo>
                  <a:lnTo>
                    <a:pt x="123890" y="120236"/>
                  </a:lnTo>
                  <a:lnTo>
                    <a:pt x="133159" y="124974"/>
                  </a:lnTo>
                  <a:lnTo>
                    <a:pt x="141349" y="130463"/>
                  </a:lnTo>
                  <a:lnTo>
                    <a:pt x="147640" y="136904"/>
                  </a:lnTo>
                  <a:lnTo>
                    <a:pt x="151742" y="144300"/>
                  </a:lnTo>
                  <a:lnTo>
                    <a:pt x="153359" y="152029"/>
                  </a:lnTo>
                  <a:lnTo>
                    <a:pt x="151950" y="158991"/>
                  </a:lnTo>
                  <a:lnTo>
                    <a:pt x="147512" y="164624"/>
                  </a:lnTo>
                  <a:lnTo>
                    <a:pt x="140314" y="168724"/>
                  </a:lnTo>
                  <a:lnTo>
                    <a:pt x="130607" y="171183"/>
                  </a:lnTo>
                  <a:lnTo>
                    <a:pt x="118801" y="172125"/>
                  </a:lnTo>
                  <a:lnTo>
                    <a:pt x="105845" y="171657"/>
                  </a:lnTo>
                  <a:lnTo>
                    <a:pt x="93085" y="169763"/>
                  </a:lnTo>
                  <a:lnTo>
                    <a:pt x="81264" y="166580"/>
                  </a:lnTo>
                  <a:lnTo>
                    <a:pt x="70842" y="162648"/>
                  </a:lnTo>
                  <a:lnTo>
                    <a:pt x="61252" y="158447"/>
                  </a:lnTo>
                  <a:lnTo>
                    <a:pt x="51660" y="153611"/>
                  </a:lnTo>
                  <a:lnTo>
                    <a:pt x="4051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00031" y="139831"/>
              <a:ext cx="15143" cy="347442"/>
            </a:xfrm>
            <a:custGeom>
              <a:avLst/>
              <a:gdLst/>
              <a:ahLst/>
              <a:cxnLst/>
              <a:rect l="0" t="0" r="0" b="0"/>
              <a:pathLst>
                <a:path w="15143" h="347442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6" y="66289"/>
                  </a:lnTo>
                  <a:lnTo>
                    <a:pt x="2142" y="83265"/>
                  </a:lnTo>
                  <a:lnTo>
                    <a:pt x="2826" y="101366"/>
                  </a:lnTo>
                  <a:lnTo>
                    <a:pt x="3352" y="120335"/>
                  </a:lnTo>
                  <a:lnTo>
                    <a:pt x="3743" y="139937"/>
                  </a:lnTo>
                  <a:lnTo>
                    <a:pt x="4190" y="159826"/>
                  </a:lnTo>
                  <a:lnTo>
                    <a:pt x="5031" y="179556"/>
                  </a:lnTo>
                  <a:lnTo>
                    <a:pt x="6411" y="198896"/>
                  </a:lnTo>
                  <a:lnTo>
                    <a:pt x="8154" y="217646"/>
                  </a:lnTo>
                  <a:lnTo>
                    <a:pt x="9863" y="235550"/>
                  </a:lnTo>
                  <a:lnTo>
                    <a:pt x="11307" y="252553"/>
                  </a:lnTo>
                  <a:lnTo>
                    <a:pt x="12430" y="268740"/>
                  </a:lnTo>
                  <a:lnTo>
                    <a:pt x="13380" y="286140"/>
                  </a:lnTo>
                  <a:lnTo>
                    <a:pt x="14236" y="309635"/>
                  </a:lnTo>
                  <a:lnTo>
                    <a:pt x="1514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78302" y="266173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209363" y="0"/>
                  </a:lnTo>
                  <a:lnTo>
                    <a:pt x="198234" y="0"/>
                  </a:lnTo>
                  <a:lnTo>
                    <a:pt x="186631" y="0"/>
                  </a:lnTo>
                  <a:lnTo>
                    <a:pt x="174298" y="0"/>
                  </a:lnTo>
                  <a:lnTo>
                    <a:pt x="160989" y="0"/>
                  </a:lnTo>
                  <a:lnTo>
                    <a:pt x="146680" y="0"/>
                  </a:lnTo>
                  <a:lnTo>
                    <a:pt x="131503" y="0"/>
                  </a:lnTo>
                  <a:lnTo>
                    <a:pt x="115641" y="0"/>
                  </a:lnTo>
                  <a:lnTo>
                    <a:pt x="99279" y="0"/>
                  </a:lnTo>
                  <a:lnTo>
                    <a:pt x="82741" y="0"/>
                  </a:lnTo>
                  <a:lnTo>
                    <a:pt x="64554" y="0"/>
                  </a:lnTo>
                  <a:lnTo>
                    <a:pt x="397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90102" y="329344"/>
              <a:ext cx="95179" cy="154110"/>
            </a:xfrm>
            <a:custGeom>
              <a:avLst/>
              <a:gdLst/>
              <a:ahLst/>
              <a:cxnLst/>
              <a:rect l="0" t="0" r="0" b="0"/>
              <a:pathLst>
                <a:path w="95179" h="154110">
                  <a:moveTo>
                    <a:pt x="9298" y="31586"/>
                  </a:moveTo>
                  <a:lnTo>
                    <a:pt x="6431" y="40454"/>
                  </a:lnTo>
                  <a:lnTo>
                    <a:pt x="4289" y="49441"/>
                  </a:lnTo>
                  <a:lnTo>
                    <a:pt x="2687" y="59436"/>
                  </a:lnTo>
                  <a:lnTo>
                    <a:pt x="1506" y="70417"/>
                  </a:lnTo>
                  <a:lnTo>
                    <a:pt x="657" y="82228"/>
                  </a:lnTo>
                  <a:lnTo>
                    <a:pt x="69" y="94677"/>
                  </a:lnTo>
                  <a:lnTo>
                    <a:pt x="0" y="107270"/>
                  </a:lnTo>
                  <a:lnTo>
                    <a:pt x="1012" y="119254"/>
                  </a:lnTo>
                  <a:lnTo>
                    <a:pt x="3330" y="130256"/>
                  </a:lnTo>
                  <a:lnTo>
                    <a:pt x="7023" y="139774"/>
                  </a:lnTo>
                  <a:lnTo>
                    <a:pt x="12177" y="147038"/>
                  </a:lnTo>
                  <a:lnTo>
                    <a:pt x="18678" y="151836"/>
                  </a:lnTo>
                  <a:lnTo>
                    <a:pt x="26128" y="154109"/>
                  </a:lnTo>
                  <a:lnTo>
                    <a:pt x="33958" y="153681"/>
                  </a:lnTo>
                  <a:lnTo>
                    <a:pt x="41811" y="150728"/>
                  </a:lnTo>
                  <a:lnTo>
                    <a:pt x="49539" y="145682"/>
                  </a:lnTo>
                  <a:lnTo>
                    <a:pt x="57107" y="139024"/>
                  </a:lnTo>
                  <a:lnTo>
                    <a:pt x="64526" y="131179"/>
                  </a:lnTo>
                  <a:lnTo>
                    <a:pt x="71660" y="122322"/>
                  </a:lnTo>
                  <a:lnTo>
                    <a:pt x="78233" y="112401"/>
                  </a:lnTo>
                  <a:lnTo>
                    <a:pt x="84128" y="101473"/>
                  </a:lnTo>
                  <a:lnTo>
                    <a:pt x="89071" y="89865"/>
                  </a:lnTo>
                  <a:lnTo>
                    <a:pt x="92561" y="78074"/>
                  </a:lnTo>
                  <a:lnTo>
                    <a:pt x="94466" y="66405"/>
                  </a:lnTo>
                  <a:lnTo>
                    <a:pt x="95113" y="55033"/>
                  </a:lnTo>
                  <a:lnTo>
                    <a:pt x="95178" y="42762"/>
                  </a:lnTo>
                  <a:lnTo>
                    <a:pt x="94664" y="26283"/>
                  </a:lnTo>
                  <a:lnTo>
                    <a:pt x="935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3502" y="324741"/>
              <a:ext cx="109640" cy="131109"/>
            </a:xfrm>
            <a:custGeom>
              <a:avLst/>
              <a:gdLst/>
              <a:ahLst/>
              <a:cxnLst/>
              <a:rect l="0" t="0" r="0" b="0"/>
              <a:pathLst>
                <a:path w="109640" h="131109">
                  <a:moveTo>
                    <a:pt x="78053" y="4603"/>
                  </a:moveTo>
                  <a:lnTo>
                    <a:pt x="69252" y="1803"/>
                  </a:lnTo>
                  <a:lnTo>
                    <a:pt x="60906" y="302"/>
                  </a:lnTo>
                  <a:lnTo>
                    <a:pt x="52211" y="0"/>
                  </a:lnTo>
                  <a:lnTo>
                    <a:pt x="43263" y="852"/>
                  </a:lnTo>
                  <a:lnTo>
                    <a:pt x="34416" y="2968"/>
                  </a:lnTo>
                  <a:lnTo>
                    <a:pt x="25887" y="6299"/>
                  </a:lnTo>
                  <a:lnTo>
                    <a:pt x="18044" y="10980"/>
                  </a:lnTo>
                  <a:lnTo>
                    <a:pt x="11463" y="17396"/>
                  </a:lnTo>
                  <a:lnTo>
                    <a:pt x="6344" y="25596"/>
                  </a:lnTo>
                  <a:lnTo>
                    <a:pt x="2722" y="35185"/>
                  </a:lnTo>
                  <a:lnTo>
                    <a:pt x="651" y="45531"/>
                  </a:lnTo>
                  <a:lnTo>
                    <a:pt x="0" y="56190"/>
                  </a:lnTo>
                  <a:lnTo>
                    <a:pt x="680" y="66938"/>
                  </a:lnTo>
                  <a:lnTo>
                    <a:pt x="2723" y="77679"/>
                  </a:lnTo>
                  <a:lnTo>
                    <a:pt x="6024" y="88374"/>
                  </a:lnTo>
                  <a:lnTo>
                    <a:pt x="10527" y="98690"/>
                  </a:lnTo>
                  <a:lnTo>
                    <a:pt x="16298" y="108019"/>
                  </a:lnTo>
                  <a:lnTo>
                    <a:pt x="23254" y="116100"/>
                  </a:lnTo>
                  <a:lnTo>
                    <a:pt x="31195" y="122680"/>
                  </a:lnTo>
                  <a:lnTo>
                    <a:pt x="39897" y="127352"/>
                  </a:lnTo>
                  <a:lnTo>
                    <a:pt x="49151" y="130084"/>
                  </a:lnTo>
                  <a:lnTo>
                    <a:pt x="58727" y="131108"/>
                  </a:lnTo>
                  <a:lnTo>
                    <a:pt x="69516" y="130730"/>
                  </a:lnTo>
                  <a:lnTo>
                    <a:pt x="84696" y="127800"/>
                  </a:lnTo>
                  <a:lnTo>
                    <a:pt x="109639" y="120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15256" y="192474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6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7"/>
                  </a:lnTo>
                  <a:lnTo>
                    <a:pt x="0" y="121824"/>
                  </a:lnTo>
                  <a:lnTo>
                    <a:pt x="0" y="138389"/>
                  </a:lnTo>
                  <a:lnTo>
                    <a:pt x="0" y="154735"/>
                  </a:lnTo>
                  <a:lnTo>
                    <a:pt x="0" y="170654"/>
                  </a:lnTo>
                  <a:lnTo>
                    <a:pt x="0" y="186123"/>
                  </a:lnTo>
                  <a:lnTo>
                    <a:pt x="0" y="201204"/>
                  </a:lnTo>
                  <a:lnTo>
                    <a:pt x="5" y="215963"/>
                  </a:lnTo>
                  <a:lnTo>
                    <a:pt x="206" y="229874"/>
                  </a:lnTo>
                  <a:lnTo>
                    <a:pt x="1108" y="243184"/>
                  </a:lnTo>
                  <a:lnTo>
                    <a:pt x="3906" y="257064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47867" y="266173"/>
              <a:ext cx="93731" cy="210571"/>
            </a:xfrm>
            <a:custGeom>
              <a:avLst/>
              <a:gdLst/>
              <a:ahLst/>
              <a:cxnLst/>
              <a:rect l="0" t="0" r="0" b="0"/>
              <a:pathLst>
                <a:path w="93731" h="210571">
                  <a:moveTo>
                    <a:pt x="83202" y="0"/>
                  </a:moveTo>
                  <a:lnTo>
                    <a:pt x="77334" y="5868"/>
                  </a:lnTo>
                  <a:lnTo>
                    <a:pt x="71770" y="11432"/>
                  </a:lnTo>
                  <a:lnTo>
                    <a:pt x="65971" y="17231"/>
                  </a:lnTo>
                  <a:lnTo>
                    <a:pt x="59890" y="23312"/>
                  </a:lnTo>
                  <a:lnTo>
                    <a:pt x="53560" y="29642"/>
                  </a:lnTo>
                  <a:lnTo>
                    <a:pt x="47032" y="36170"/>
                  </a:lnTo>
                  <a:lnTo>
                    <a:pt x="40356" y="42846"/>
                  </a:lnTo>
                  <a:lnTo>
                    <a:pt x="33574" y="49628"/>
                  </a:lnTo>
                  <a:lnTo>
                    <a:pt x="26720" y="56491"/>
                  </a:lnTo>
                  <a:lnTo>
                    <a:pt x="19984" y="63573"/>
                  </a:lnTo>
                  <a:lnTo>
                    <a:pt x="13687" y="71166"/>
                  </a:lnTo>
                  <a:lnTo>
                    <a:pt x="7984" y="79389"/>
                  </a:lnTo>
                  <a:lnTo>
                    <a:pt x="3343" y="88200"/>
                  </a:lnTo>
                  <a:lnTo>
                    <a:pt x="588" y="97493"/>
                  </a:lnTo>
                  <a:lnTo>
                    <a:pt x="0" y="107149"/>
                  </a:lnTo>
                  <a:lnTo>
                    <a:pt x="1385" y="116903"/>
                  </a:lnTo>
                  <a:lnTo>
                    <a:pt x="4367" y="126372"/>
                  </a:lnTo>
                  <a:lnTo>
                    <a:pt x="8559" y="135367"/>
                  </a:lnTo>
                  <a:lnTo>
                    <a:pt x="13794" y="143881"/>
                  </a:lnTo>
                  <a:lnTo>
                    <a:pt x="20123" y="151985"/>
                  </a:lnTo>
                  <a:lnTo>
                    <a:pt x="27482" y="159772"/>
                  </a:lnTo>
                  <a:lnTo>
                    <a:pt x="35539" y="167325"/>
                  </a:lnTo>
                  <a:lnTo>
                    <a:pt x="43793" y="174711"/>
                  </a:lnTo>
                  <a:lnTo>
                    <a:pt x="51933" y="181970"/>
                  </a:lnTo>
                  <a:lnTo>
                    <a:pt x="59741" y="188837"/>
                  </a:lnTo>
                  <a:lnTo>
                    <a:pt x="67875" y="195419"/>
                  </a:lnTo>
                  <a:lnTo>
                    <a:pt x="78163" y="202297"/>
                  </a:lnTo>
                  <a:lnTo>
                    <a:pt x="9373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07523" y="181945"/>
              <a:ext cx="28873" cy="284271"/>
            </a:xfrm>
            <a:custGeom>
              <a:avLst/>
              <a:gdLst/>
              <a:ahLst/>
              <a:cxnLst/>
              <a:rect l="0" t="0" r="0" b="0"/>
              <a:pathLst>
                <a:path w="28873" h="284271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9" y="34467"/>
                  </a:lnTo>
                  <a:lnTo>
                    <a:pt x="201" y="46801"/>
                  </a:lnTo>
                  <a:lnTo>
                    <a:pt x="0" y="60109"/>
                  </a:lnTo>
                  <a:lnTo>
                    <a:pt x="656" y="74419"/>
                  </a:lnTo>
                  <a:lnTo>
                    <a:pt x="2068" y="89596"/>
                  </a:lnTo>
                  <a:lnTo>
                    <a:pt x="4080" y="105458"/>
                  </a:lnTo>
                  <a:lnTo>
                    <a:pt x="6538" y="121829"/>
                  </a:lnTo>
                  <a:lnTo>
                    <a:pt x="9153" y="138566"/>
                  </a:lnTo>
                  <a:lnTo>
                    <a:pt x="11521" y="155561"/>
                  </a:lnTo>
                  <a:lnTo>
                    <a:pt x="13447" y="172724"/>
                  </a:lnTo>
                  <a:lnTo>
                    <a:pt x="15077" y="189673"/>
                  </a:lnTo>
                  <a:lnTo>
                    <a:pt x="16787" y="205754"/>
                  </a:lnTo>
                  <a:lnTo>
                    <a:pt x="18787" y="220672"/>
                  </a:lnTo>
                  <a:lnTo>
                    <a:pt x="20971" y="234219"/>
                  </a:lnTo>
                  <a:lnTo>
                    <a:pt x="23215" y="247531"/>
                  </a:lnTo>
                  <a:lnTo>
                    <a:pt x="25717" y="262895"/>
                  </a:lnTo>
                  <a:lnTo>
                    <a:pt x="2887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20582" y="297759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67250" y="2933"/>
                  </a:lnTo>
                  <a:lnTo>
                    <a:pt x="156120" y="5716"/>
                  </a:lnTo>
                  <a:lnTo>
                    <a:pt x="144522" y="8615"/>
                  </a:lnTo>
                  <a:lnTo>
                    <a:pt x="132361" y="11656"/>
                  </a:lnTo>
                  <a:lnTo>
                    <a:pt x="119701" y="14821"/>
                  </a:lnTo>
                  <a:lnTo>
                    <a:pt x="106644" y="18084"/>
                  </a:lnTo>
                  <a:lnTo>
                    <a:pt x="93292" y="21423"/>
                  </a:lnTo>
                  <a:lnTo>
                    <a:pt x="79727" y="24814"/>
                  </a:lnTo>
                  <a:lnTo>
                    <a:pt x="66026" y="28243"/>
                  </a:lnTo>
                  <a:lnTo>
                    <a:pt x="52648" y="31738"/>
                  </a:lnTo>
                  <a:lnTo>
                    <a:pt x="39020" y="35821"/>
                  </a:lnTo>
                  <a:lnTo>
                    <a:pt x="22824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05437" y="339873"/>
              <a:ext cx="100359" cy="127069"/>
            </a:xfrm>
            <a:custGeom>
              <a:avLst/>
              <a:gdLst/>
              <a:ahLst/>
              <a:cxnLst/>
              <a:rect l="0" t="0" r="0" b="0"/>
              <a:pathLst>
                <a:path w="100359" h="127069">
                  <a:moveTo>
                    <a:pt x="46772" y="21057"/>
                  </a:moveTo>
                  <a:lnTo>
                    <a:pt x="35238" y="24124"/>
                  </a:lnTo>
                  <a:lnTo>
                    <a:pt x="26029" y="28187"/>
                  </a:lnTo>
                  <a:lnTo>
                    <a:pt x="18326" y="33684"/>
                  </a:lnTo>
                  <a:lnTo>
                    <a:pt x="11917" y="40617"/>
                  </a:lnTo>
                  <a:lnTo>
                    <a:pt x="6854" y="49063"/>
                  </a:lnTo>
                  <a:lnTo>
                    <a:pt x="3060" y="58904"/>
                  </a:lnTo>
                  <a:lnTo>
                    <a:pt x="650" y="69570"/>
                  </a:lnTo>
                  <a:lnTo>
                    <a:pt x="0" y="80175"/>
                  </a:lnTo>
                  <a:lnTo>
                    <a:pt x="1158" y="90219"/>
                  </a:lnTo>
                  <a:lnTo>
                    <a:pt x="4053" y="99417"/>
                  </a:lnTo>
                  <a:lnTo>
                    <a:pt x="8661" y="107521"/>
                  </a:lnTo>
                  <a:lnTo>
                    <a:pt x="14798" y="114516"/>
                  </a:lnTo>
                  <a:lnTo>
                    <a:pt x="22172" y="120230"/>
                  </a:lnTo>
                  <a:lnTo>
                    <a:pt x="30483" y="124254"/>
                  </a:lnTo>
                  <a:lnTo>
                    <a:pt x="39477" y="126514"/>
                  </a:lnTo>
                  <a:lnTo>
                    <a:pt x="48955" y="127068"/>
                  </a:lnTo>
                  <a:lnTo>
                    <a:pt x="58770" y="125929"/>
                  </a:lnTo>
                  <a:lnTo>
                    <a:pt x="68801" y="123265"/>
                  </a:lnTo>
                  <a:lnTo>
                    <a:pt x="78486" y="119037"/>
                  </a:lnTo>
                  <a:lnTo>
                    <a:pt x="86850" y="112927"/>
                  </a:lnTo>
                  <a:lnTo>
                    <a:pt x="93464" y="104933"/>
                  </a:lnTo>
                  <a:lnTo>
                    <a:pt x="98072" y="95481"/>
                  </a:lnTo>
                  <a:lnTo>
                    <a:pt x="100348" y="85228"/>
                  </a:lnTo>
                  <a:lnTo>
                    <a:pt x="100358" y="74636"/>
                  </a:lnTo>
                  <a:lnTo>
                    <a:pt x="98452" y="64102"/>
                  </a:lnTo>
                  <a:lnTo>
                    <a:pt x="95054" y="54036"/>
                  </a:lnTo>
                  <a:lnTo>
                    <a:pt x="90560" y="44608"/>
                  </a:lnTo>
                  <a:lnTo>
                    <a:pt x="85396" y="35900"/>
                  </a:lnTo>
                  <a:lnTo>
                    <a:pt x="79417" y="27048"/>
                  </a:lnTo>
                  <a:lnTo>
                    <a:pt x="70985" y="16160"/>
                  </a:lnTo>
                  <a:lnTo>
                    <a:pt x="573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15422" y="332054"/>
              <a:ext cx="221099" cy="81519"/>
            </a:xfrm>
            <a:custGeom>
              <a:avLst/>
              <a:gdLst/>
              <a:ahLst/>
              <a:cxnLst/>
              <a:rect l="0" t="0" r="0" b="0"/>
              <a:pathLst>
                <a:path w="221099" h="81519">
                  <a:moveTo>
                    <a:pt x="0" y="28876"/>
                  </a:moveTo>
                  <a:lnTo>
                    <a:pt x="67" y="40611"/>
                  </a:lnTo>
                  <a:lnTo>
                    <a:pt x="707" y="51740"/>
                  </a:lnTo>
                  <a:lnTo>
                    <a:pt x="2007" y="63236"/>
                  </a:lnTo>
                  <a:lnTo>
                    <a:pt x="4020" y="71591"/>
                  </a:lnTo>
                  <a:lnTo>
                    <a:pt x="6296" y="72599"/>
                  </a:lnTo>
                  <a:lnTo>
                    <a:pt x="7970" y="68051"/>
                  </a:lnTo>
                  <a:lnTo>
                    <a:pt x="9176" y="60012"/>
                  </a:lnTo>
                  <a:lnTo>
                    <a:pt x="10435" y="49803"/>
                  </a:lnTo>
                  <a:lnTo>
                    <a:pt x="12060" y="38254"/>
                  </a:lnTo>
                  <a:lnTo>
                    <a:pt x="14617" y="26683"/>
                  </a:lnTo>
                  <a:lnTo>
                    <a:pt x="18988" y="16933"/>
                  </a:lnTo>
                  <a:lnTo>
                    <a:pt x="25473" y="9863"/>
                  </a:lnTo>
                  <a:lnTo>
                    <a:pt x="33571" y="5924"/>
                  </a:lnTo>
                  <a:lnTo>
                    <a:pt x="42301" y="5613"/>
                  </a:lnTo>
                  <a:lnTo>
                    <a:pt x="51012" y="8809"/>
                  </a:lnTo>
                  <a:lnTo>
                    <a:pt x="59280" y="14799"/>
                  </a:lnTo>
                  <a:lnTo>
                    <a:pt x="66745" y="22612"/>
                  </a:lnTo>
                  <a:lnTo>
                    <a:pt x="73317" y="31494"/>
                  </a:lnTo>
                  <a:lnTo>
                    <a:pt x="79279" y="40169"/>
                  </a:lnTo>
                  <a:lnTo>
                    <a:pt x="85941" y="46566"/>
                  </a:lnTo>
                  <a:lnTo>
                    <a:pt x="93498" y="49267"/>
                  </a:lnTo>
                  <a:lnTo>
                    <a:pt x="99972" y="47969"/>
                  </a:lnTo>
                  <a:lnTo>
                    <a:pt x="104845" y="43208"/>
                  </a:lnTo>
                  <a:lnTo>
                    <a:pt x="108657" y="36074"/>
                  </a:lnTo>
                  <a:lnTo>
                    <a:pt x="112367" y="27891"/>
                  </a:lnTo>
                  <a:lnTo>
                    <a:pt x="116538" y="19503"/>
                  </a:lnTo>
                  <a:lnTo>
                    <a:pt x="121660" y="11766"/>
                  </a:lnTo>
                  <a:lnTo>
                    <a:pt x="128311" y="5709"/>
                  </a:lnTo>
                  <a:lnTo>
                    <a:pt x="136634" y="1725"/>
                  </a:lnTo>
                  <a:lnTo>
                    <a:pt x="146120" y="0"/>
                  </a:lnTo>
                  <a:lnTo>
                    <a:pt x="155857" y="796"/>
                  </a:lnTo>
                  <a:lnTo>
                    <a:pt x="165280" y="3994"/>
                  </a:lnTo>
                  <a:lnTo>
                    <a:pt x="174044" y="9205"/>
                  </a:lnTo>
                  <a:lnTo>
                    <a:pt x="181849" y="15973"/>
                  </a:lnTo>
                  <a:lnTo>
                    <a:pt x="188649" y="23887"/>
                  </a:lnTo>
                  <a:lnTo>
                    <a:pt x="194569" y="32621"/>
                  </a:lnTo>
                  <a:lnTo>
                    <a:pt x="199796" y="41926"/>
                  </a:lnTo>
                  <a:lnTo>
                    <a:pt x="204519" y="51625"/>
                  </a:lnTo>
                  <a:lnTo>
                    <a:pt x="209193" y="61504"/>
                  </a:lnTo>
                  <a:lnTo>
                    <a:pt x="214397" y="71501"/>
                  </a:lnTo>
                  <a:lnTo>
                    <a:pt x="221098" y="81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89162" y="329344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0" y="38283"/>
                  </a:lnTo>
                  <a:lnTo>
                    <a:pt x="26927" y="45404"/>
                  </a:lnTo>
                  <a:lnTo>
                    <a:pt x="33067" y="52375"/>
                  </a:lnTo>
                  <a:lnTo>
                    <a:pt x="39815" y="59782"/>
                  </a:lnTo>
                  <a:lnTo>
                    <a:pt x="48877" y="69394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78633" y="297759"/>
              <a:ext cx="136872" cy="400083"/>
            </a:xfrm>
            <a:custGeom>
              <a:avLst/>
              <a:gdLst/>
              <a:ahLst/>
              <a:cxnLst/>
              <a:rect l="0" t="0" r="0" b="0"/>
              <a:pathLst>
                <a:path w="136872" h="400083">
                  <a:moveTo>
                    <a:pt x="136871" y="0"/>
                  </a:moveTo>
                  <a:lnTo>
                    <a:pt x="131070" y="8868"/>
                  </a:lnTo>
                  <a:lnTo>
                    <a:pt x="126146" y="17855"/>
                  </a:lnTo>
                  <a:lnTo>
                    <a:pt x="121639" y="27850"/>
                  </a:lnTo>
                  <a:lnTo>
                    <a:pt x="117245" y="38831"/>
                  </a:lnTo>
                  <a:lnTo>
                    <a:pt x="112584" y="50642"/>
                  </a:lnTo>
                  <a:lnTo>
                    <a:pt x="107473" y="63096"/>
                  </a:lnTo>
                  <a:lnTo>
                    <a:pt x="102068" y="75861"/>
                  </a:lnTo>
                  <a:lnTo>
                    <a:pt x="96744" y="88494"/>
                  </a:lnTo>
                  <a:lnTo>
                    <a:pt x="91719" y="100767"/>
                  </a:lnTo>
                  <a:lnTo>
                    <a:pt x="87041" y="112802"/>
                  </a:lnTo>
                  <a:lnTo>
                    <a:pt x="82672" y="124956"/>
                  </a:lnTo>
                  <a:lnTo>
                    <a:pt x="78545" y="137428"/>
                  </a:lnTo>
                  <a:lnTo>
                    <a:pt x="74435" y="150094"/>
                  </a:lnTo>
                  <a:lnTo>
                    <a:pt x="69983" y="162604"/>
                  </a:lnTo>
                  <a:lnTo>
                    <a:pt x="65024" y="174772"/>
                  </a:lnTo>
                  <a:lnTo>
                    <a:pt x="59725" y="186893"/>
                  </a:lnTo>
                  <a:lnTo>
                    <a:pt x="54475" y="199631"/>
                  </a:lnTo>
                  <a:lnTo>
                    <a:pt x="49501" y="213305"/>
                  </a:lnTo>
                  <a:lnTo>
                    <a:pt x="44856" y="227591"/>
                  </a:lnTo>
                  <a:lnTo>
                    <a:pt x="40511" y="241727"/>
                  </a:lnTo>
                  <a:lnTo>
                    <a:pt x="36405" y="255277"/>
                  </a:lnTo>
                  <a:lnTo>
                    <a:pt x="32478" y="268308"/>
                  </a:lnTo>
                  <a:lnTo>
                    <a:pt x="28680" y="281198"/>
                  </a:lnTo>
                  <a:lnTo>
                    <a:pt x="24974" y="294197"/>
                  </a:lnTo>
                  <a:lnTo>
                    <a:pt x="21330" y="307231"/>
                  </a:lnTo>
                  <a:lnTo>
                    <a:pt x="17731" y="319996"/>
                  </a:lnTo>
                  <a:lnTo>
                    <a:pt x="14165" y="332325"/>
                  </a:lnTo>
                  <a:lnTo>
                    <a:pt x="10776" y="344144"/>
                  </a:lnTo>
                  <a:lnTo>
                    <a:pt x="7519" y="356764"/>
                  </a:lnTo>
                  <a:lnTo>
                    <a:pt x="4109" y="373527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77246" y="267649"/>
              <a:ext cx="196227" cy="174389"/>
            </a:xfrm>
            <a:custGeom>
              <a:avLst/>
              <a:gdLst/>
              <a:ahLst/>
              <a:cxnLst/>
              <a:rect l="0" t="0" r="0" b="0"/>
              <a:pathLst>
                <a:path w="196227" h="174389">
                  <a:moveTo>
                    <a:pt x="90941" y="82752"/>
                  </a:moveTo>
                  <a:lnTo>
                    <a:pt x="93741" y="73951"/>
                  </a:lnTo>
                  <a:lnTo>
                    <a:pt x="95243" y="65604"/>
                  </a:lnTo>
                  <a:lnTo>
                    <a:pt x="95546" y="56910"/>
                  </a:lnTo>
                  <a:lnTo>
                    <a:pt x="94693" y="47962"/>
                  </a:lnTo>
                  <a:lnTo>
                    <a:pt x="92576" y="39115"/>
                  </a:lnTo>
                  <a:lnTo>
                    <a:pt x="89250" y="30581"/>
                  </a:lnTo>
                  <a:lnTo>
                    <a:pt x="84743" y="22566"/>
                  </a:lnTo>
                  <a:lnTo>
                    <a:pt x="78974" y="15337"/>
                  </a:lnTo>
                  <a:lnTo>
                    <a:pt x="72027" y="8973"/>
                  </a:lnTo>
                  <a:lnTo>
                    <a:pt x="64263" y="3871"/>
                  </a:lnTo>
                  <a:lnTo>
                    <a:pt x="56215" y="799"/>
                  </a:lnTo>
                  <a:lnTo>
                    <a:pt x="48217" y="0"/>
                  </a:lnTo>
                  <a:lnTo>
                    <a:pt x="40560" y="1413"/>
                  </a:lnTo>
                  <a:lnTo>
                    <a:pt x="33571" y="4944"/>
                  </a:lnTo>
                  <a:lnTo>
                    <a:pt x="27355" y="10323"/>
                  </a:lnTo>
                  <a:lnTo>
                    <a:pt x="21842" y="17339"/>
                  </a:lnTo>
                  <a:lnTo>
                    <a:pt x="16896" y="25934"/>
                  </a:lnTo>
                  <a:lnTo>
                    <a:pt x="12385" y="35938"/>
                  </a:lnTo>
                  <a:lnTo>
                    <a:pt x="8353" y="47246"/>
                  </a:lnTo>
                  <a:lnTo>
                    <a:pt x="5016" y="59892"/>
                  </a:lnTo>
                  <a:lnTo>
                    <a:pt x="2441" y="73762"/>
                  </a:lnTo>
                  <a:lnTo>
                    <a:pt x="711" y="88312"/>
                  </a:lnTo>
                  <a:lnTo>
                    <a:pt x="0" y="102692"/>
                  </a:lnTo>
                  <a:lnTo>
                    <a:pt x="305" y="116430"/>
                  </a:lnTo>
                  <a:lnTo>
                    <a:pt x="1647" y="129263"/>
                  </a:lnTo>
                  <a:lnTo>
                    <a:pt x="4143" y="140963"/>
                  </a:lnTo>
                  <a:lnTo>
                    <a:pt x="7753" y="151521"/>
                  </a:lnTo>
                  <a:lnTo>
                    <a:pt x="12462" y="160612"/>
                  </a:lnTo>
                  <a:lnTo>
                    <a:pt x="18373" y="167523"/>
                  </a:lnTo>
                  <a:lnTo>
                    <a:pt x="25420" y="172057"/>
                  </a:lnTo>
                  <a:lnTo>
                    <a:pt x="33250" y="174307"/>
                  </a:lnTo>
                  <a:lnTo>
                    <a:pt x="41345" y="174388"/>
                  </a:lnTo>
                  <a:lnTo>
                    <a:pt x="49375" y="172588"/>
                  </a:lnTo>
                  <a:lnTo>
                    <a:pt x="57053" y="169128"/>
                  </a:lnTo>
                  <a:lnTo>
                    <a:pt x="64056" y="164073"/>
                  </a:lnTo>
                  <a:lnTo>
                    <a:pt x="70281" y="157605"/>
                  </a:lnTo>
                  <a:lnTo>
                    <a:pt x="75800" y="149993"/>
                  </a:lnTo>
                  <a:lnTo>
                    <a:pt x="80750" y="141514"/>
                  </a:lnTo>
                  <a:lnTo>
                    <a:pt x="85269" y="132400"/>
                  </a:lnTo>
                  <a:lnTo>
                    <a:pt x="89476" y="122670"/>
                  </a:lnTo>
                  <a:lnTo>
                    <a:pt x="93462" y="112154"/>
                  </a:lnTo>
                  <a:lnTo>
                    <a:pt x="97301" y="100887"/>
                  </a:lnTo>
                  <a:lnTo>
                    <a:pt x="101241" y="91390"/>
                  </a:lnTo>
                  <a:lnTo>
                    <a:pt x="105299" y="87269"/>
                  </a:lnTo>
                  <a:lnTo>
                    <a:pt x="109247" y="88304"/>
                  </a:lnTo>
                  <a:lnTo>
                    <a:pt x="113428" y="92906"/>
                  </a:lnTo>
                  <a:lnTo>
                    <a:pt x="118106" y="99580"/>
                  </a:lnTo>
                  <a:lnTo>
                    <a:pt x="123326" y="107151"/>
                  </a:lnTo>
                  <a:lnTo>
                    <a:pt x="129031" y="114958"/>
                  </a:lnTo>
                  <a:lnTo>
                    <a:pt x="135284" y="122550"/>
                  </a:lnTo>
                  <a:lnTo>
                    <a:pt x="142296" y="129527"/>
                  </a:lnTo>
                  <a:lnTo>
                    <a:pt x="150108" y="135746"/>
                  </a:lnTo>
                  <a:lnTo>
                    <a:pt x="158360" y="141116"/>
                  </a:lnTo>
                  <a:lnTo>
                    <a:pt x="167296" y="146010"/>
                  </a:lnTo>
                  <a:lnTo>
                    <a:pt x="178817" y="150858"/>
                  </a:lnTo>
                  <a:lnTo>
                    <a:pt x="196226" y="156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66577" y="263421"/>
              <a:ext cx="164824" cy="160681"/>
            </a:xfrm>
            <a:custGeom>
              <a:avLst/>
              <a:gdLst/>
              <a:ahLst/>
              <a:cxnLst/>
              <a:rect l="0" t="0" r="0" b="0"/>
              <a:pathLst>
                <a:path w="164824" h="160681">
                  <a:moveTo>
                    <a:pt x="17424" y="65923"/>
                  </a:moveTo>
                  <a:lnTo>
                    <a:pt x="14624" y="77658"/>
                  </a:lnTo>
                  <a:lnTo>
                    <a:pt x="13123" y="88787"/>
                  </a:lnTo>
                  <a:lnTo>
                    <a:pt x="12817" y="100381"/>
                  </a:lnTo>
                  <a:lnTo>
                    <a:pt x="13496" y="112369"/>
                  </a:lnTo>
                  <a:lnTo>
                    <a:pt x="14963" y="124381"/>
                  </a:lnTo>
                  <a:lnTo>
                    <a:pt x="16992" y="136115"/>
                  </a:lnTo>
                  <a:lnTo>
                    <a:pt x="18043" y="145083"/>
                  </a:lnTo>
                  <a:lnTo>
                    <a:pt x="16679" y="148004"/>
                  </a:lnTo>
                  <a:lnTo>
                    <a:pt x="13975" y="145449"/>
                  </a:lnTo>
                  <a:lnTo>
                    <a:pt x="10715" y="138989"/>
                  </a:lnTo>
                  <a:lnTo>
                    <a:pt x="7404" y="129760"/>
                  </a:lnTo>
                  <a:lnTo>
                    <a:pt x="4495" y="118350"/>
                  </a:lnTo>
                  <a:lnTo>
                    <a:pt x="2179" y="105224"/>
                  </a:lnTo>
                  <a:lnTo>
                    <a:pt x="610" y="90961"/>
                  </a:lnTo>
                  <a:lnTo>
                    <a:pt x="0" y="76221"/>
                  </a:lnTo>
                  <a:lnTo>
                    <a:pt x="369" y="61417"/>
                  </a:lnTo>
                  <a:lnTo>
                    <a:pt x="1752" y="47049"/>
                  </a:lnTo>
                  <a:lnTo>
                    <a:pt x="4274" y="33777"/>
                  </a:lnTo>
                  <a:lnTo>
                    <a:pt x="7900" y="21870"/>
                  </a:lnTo>
                  <a:lnTo>
                    <a:pt x="12621" y="11892"/>
                  </a:lnTo>
                  <a:lnTo>
                    <a:pt x="18540" y="4843"/>
                  </a:lnTo>
                  <a:lnTo>
                    <a:pt x="25591" y="993"/>
                  </a:lnTo>
                  <a:lnTo>
                    <a:pt x="33426" y="0"/>
                  </a:lnTo>
                  <a:lnTo>
                    <a:pt x="41524" y="1294"/>
                  </a:lnTo>
                  <a:lnTo>
                    <a:pt x="49563" y="4310"/>
                  </a:lnTo>
                  <a:lnTo>
                    <a:pt x="57587" y="8736"/>
                  </a:lnTo>
                  <a:lnTo>
                    <a:pt x="65887" y="14513"/>
                  </a:lnTo>
                  <a:lnTo>
                    <a:pt x="74616" y="21497"/>
                  </a:lnTo>
                  <a:lnTo>
                    <a:pt x="83613" y="29302"/>
                  </a:lnTo>
                  <a:lnTo>
                    <a:pt x="92507" y="37386"/>
                  </a:lnTo>
                  <a:lnTo>
                    <a:pt x="101085" y="45425"/>
                  </a:lnTo>
                  <a:lnTo>
                    <a:pt x="109304" y="53620"/>
                  </a:lnTo>
                  <a:lnTo>
                    <a:pt x="117203" y="62569"/>
                  </a:lnTo>
                  <a:lnTo>
                    <a:pt x="124843" y="72550"/>
                  </a:lnTo>
                  <a:lnTo>
                    <a:pt x="132128" y="83374"/>
                  </a:lnTo>
                  <a:lnTo>
                    <a:pt x="138801" y="94565"/>
                  </a:lnTo>
                  <a:lnTo>
                    <a:pt x="144768" y="105789"/>
                  </a:lnTo>
                  <a:lnTo>
                    <a:pt x="149943" y="116648"/>
                  </a:lnTo>
                  <a:lnTo>
                    <a:pt x="154676" y="127765"/>
                  </a:lnTo>
                  <a:lnTo>
                    <a:pt x="159379" y="141232"/>
                  </a:lnTo>
                  <a:lnTo>
                    <a:pt x="164823" y="160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84041" y="13983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8" y="100834"/>
                  </a:lnTo>
                  <a:lnTo>
                    <a:pt x="827" y="117858"/>
                  </a:lnTo>
                  <a:lnTo>
                    <a:pt x="2076" y="133709"/>
                  </a:lnTo>
                  <a:lnTo>
                    <a:pt x="3728" y="148467"/>
                  </a:lnTo>
                  <a:lnTo>
                    <a:pt x="5376" y="162604"/>
                  </a:lnTo>
                  <a:lnTo>
                    <a:pt x="6784" y="176488"/>
                  </a:lnTo>
                  <a:lnTo>
                    <a:pt x="8049" y="190306"/>
                  </a:lnTo>
                  <a:lnTo>
                    <a:pt x="9506" y="204138"/>
                  </a:lnTo>
                  <a:lnTo>
                    <a:pt x="11336" y="218000"/>
                  </a:lnTo>
                  <a:lnTo>
                    <a:pt x="13605" y="231673"/>
                  </a:lnTo>
                  <a:lnTo>
                    <a:pt x="16659" y="246271"/>
                  </a:lnTo>
                  <a:lnTo>
                    <a:pt x="21882" y="265312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38893" y="203002"/>
              <a:ext cx="124135" cy="200043"/>
            </a:xfrm>
            <a:custGeom>
              <a:avLst/>
              <a:gdLst/>
              <a:ahLst/>
              <a:cxnLst/>
              <a:rect l="0" t="0" r="0" b="0"/>
              <a:pathLst>
                <a:path w="124135" h="200043">
                  <a:moveTo>
                    <a:pt x="103077" y="0"/>
                  </a:moveTo>
                  <a:lnTo>
                    <a:pt x="97210" y="5868"/>
                  </a:lnTo>
                  <a:lnTo>
                    <a:pt x="91646" y="11432"/>
                  </a:lnTo>
                  <a:lnTo>
                    <a:pt x="85846" y="17231"/>
                  </a:lnTo>
                  <a:lnTo>
                    <a:pt x="79765" y="23312"/>
                  </a:lnTo>
                  <a:lnTo>
                    <a:pt x="73435" y="29642"/>
                  </a:lnTo>
                  <a:lnTo>
                    <a:pt x="66903" y="36165"/>
                  </a:lnTo>
                  <a:lnTo>
                    <a:pt x="60053" y="42669"/>
                  </a:lnTo>
                  <a:lnTo>
                    <a:pt x="52623" y="48803"/>
                  </a:lnTo>
                  <a:lnTo>
                    <a:pt x="44516" y="54412"/>
                  </a:lnTo>
                  <a:lnTo>
                    <a:pt x="35954" y="59668"/>
                  </a:lnTo>
                  <a:lnTo>
                    <a:pt x="27362" y="64965"/>
                  </a:lnTo>
                  <a:lnTo>
                    <a:pt x="19003" y="70536"/>
                  </a:lnTo>
                  <a:lnTo>
                    <a:pt x="11443" y="76602"/>
                  </a:lnTo>
                  <a:lnTo>
                    <a:pt x="5584" y="83439"/>
                  </a:lnTo>
                  <a:lnTo>
                    <a:pt x="1765" y="91114"/>
                  </a:lnTo>
                  <a:lnTo>
                    <a:pt x="0" y="99371"/>
                  </a:lnTo>
                  <a:lnTo>
                    <a:pt x="247" y="107751"/>
                  </a:lnTo>
                  <a:lnTo>
                    <a:pt x="2272" y="115978"/>
                  </a:lnTo>
                  <a:lnTo>
                    <a:pt x="6052" y="123957"/>
                  </a:lnTo>
                  <a:lnTo>
                    <a:pt x="11854" y="131694"/>
                  </a:lnTo>
                  <a:lnTo>
                    <a:pt x="19637" y="139231"/>
                  </a:lnTo>
                  <a:lnTo>
                    <a:pt x="28946" y="146614"/>
                  </a:lnTo>
                  <a:lnTo>
                    <a:pt x="39103" y="153886"/>
                  </a:lnTo>
                  <a:lnTo>
                    <a:pt x="49635" y="161073"/>
                  </a:lnTo>
                  <a:lnTo>
                    <a:pt x="60298" y="168037"/>
                  </a:lnTo>
                  <a:lnTo>
                    <a:pt x="70982" y="174487"/>
                  </a:lnTo>
                  <a:lnTo>
                    <a:pt x="81634" y="180302"/>
                  </a:lnTo>
                  <a:lnTo>
                    <a:pt x="91789" y="185374"/>
                  </a:lnTo>
                  <a:lnTo>
                    <a:pt x="101555" y="190025"/>
                  </a:lnTo>
                  <a:lnTo>
                    <a:pt x="111792" y="194663"/>
                  </a:lnTo>
                  <a:lnTo>
                    <a:pt x="12413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37779" y="150360"/>
              <a:ext cx="20005" cy="252685"/>
            </a:xfrm>
            <a:custGeom>
              <a:avLst/>
              <a:gdLst/>
              <a:ahLst/>
              <a:cxnLst/>
              <a:rect l="0" t="0" r="0" b="0"/>
              <a:pathLst>
                <a:path w="20005" h="252685">
                  <a:moveTo>
                    <a:pt x="9476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4" y="34466"/>
                  </a:lnTo>
                  <a:lnTo>
                    <a:pt x="1683" y="46801"/>
                  </a:lnTo>
                  <a:lnTo>
                    <a:pt x="835" y="60109"/>
                  </a:lnTo>
                  <a:lnTo>
                    <a:pt x="241" y="74418"/>
                  </a:lnTo>
                  <a:lnTo>
                    <a:pt x="0" y="89596"/>
                  </a:lnTo>
                  <a:lnTo>
                    <a:pt x="365" y="105457"/>
                  </a:lnTo>
                  <a:lnTo>
                    <a:pt x="1425" y="121828"/>
                  </a:lnTo>
                  <a:lnTo>
                    <a:pt x="3119" y="138566"/>
                  </a:lnTo>
                  <a:lnTo>
                    <a:pt x="5328" y="155561"/>
                  </a:lnTo>
                  <a:lnTo>
                    <a:pt x="7920" y="172715"/>
                  </a:lnTo>
                  <a:lnTo>
                    <a:pt x="10637" y="189407"/>
                  </a:lnTo>
                  <a:lnTo>
                    <a:pt x="13361" y="206235"/>
                  </a:lnTo>
                  <a:lnTo>
                    <a:pt x="16328" y="225794"/>
                  </a:lnTo>
                  <a:lnTo>
                    <a:pt x="2000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89368" y="256932"/>
              <a:ext cx="112997" cy="167976"/>
            </a:xfrm>
            <a:custGeom>
              <a:avLst/>
              <a:gdLst/>
              <a:ahLst/>
              <a:cxnLst/>
              <a:rect l="0" t="0" r="0" b="0"/>
              <a:pathLst>
                <a:path w="112997" h="167976">
                  <a:moveTo>
                    <a:pt x="0" y="103998"/>
                  </a:moveTo>
                  <a:lnTo>
                    <a:pt x="5935" y="98197"/>
                  </a:lnTo>
                  <a:lnTo>
                    <a:pt x="12140" y="93273"/>
                  </a:lnTo>
                  <a:lnTo>
                    <a:pt x="19235" y="88770"/>
                  </a:lnTo>
                  <a:lnTo>
                    <a:pt x="27175" y="84549"/>
                  </a:lnTo>
                  <a:lnTo>
                    <a:pt x="35821" y="80536"/>
                  </a:lnTo>
                  <a:lnTo>
                    <a:pt x="45017" y="76674"/>
                  </a:lnTo>
                  <a:lnTo>
                    <a:pt x="54617" y="72922"/>
                  </a:lnTo>
                  <a:lnTo>
                    <a:pt x="64507" y="69246"/>
                  </a:lnTo>
                  <a:lnTo>
                    <a:pt x="74590" y="65615"/>
                  </a:lnTo>
                  <a:lnTo>
                    <a:pt x="84478" y="61684"/>
                  </a:lnTo>
                  <a:lnTo>
                    <a:pt x="93511" y="56826"/>
                  </a:lnTo>
                  <a:lnTo>
                    <a:pt x="101385" y="50781"/>
                  </a:lnTo>
                  <a:lnTo>
                    <a:pt x="107654" y="43770"/>
                  </a:lnTo>
                  <a:lnTo>
                    <a:pt x="111585" y="36300"/>
                  </a:lnTo>
                  <a:lnTo>
                    <a:pt x="112996" y="28726"/>
                  </a:lnTo>
                  <a:lnTo>
                    <a:pt x="112012" y="21371"/>
                  </a:lnTo>
                  <a:lnTo>
                    <a:pt x="108776" y="14593"/>
                  </a:lnTo>
                  <a:lnTo>
                    <a:pt x="103602" y="8535"/>
                  </a:lnTo>
                  <a:lnTo>
                    <a:pt x="96896" y="3640"/>
                  </a:lnTo>
                  <a:lnTo>
                    <a:pt x="89040" y="707"/>
                  </a:lnTo>
                  <a:lnTo>
                    <a:pt x="80366" y="0"/>
                  </a:lnTo>
                  <a:lnTo>
                    <a:pt x="71444" y="1475"/>
                  </a:lnTo>
                  <a:lnTo>
                    <a:pt x="63068" y="5048"/>
                  </a:lnTo>
                  <a:lnTo>
                    <a:pt x="55624" y="10451"/>
                  </a:lnTo>
                  <a:lnTo>
                    <a:pt x="49135" y="17313"/>
                  </a:lnTo>
                  <a:lnTo>
                    <a:pt x="43460" y="25272"/>
                  </a:lnTo>
                  <a:lnTo>
                    <a:pt x="38423" y="34031"/>
                  </a:lnTo>
                  <a:lnTo>
                    <a:pt x="34020" y="43519"/>
                  </a:lnTo>
                  <a:lnTo>
                    <a:pt x="30428" y="53872"/>
                  </a:lnTo>
                  <a:lnTo>
                    <a:pt x="27678" y="65093"/>
                  </a:lnTo>
                  <a:lnTo>
                    <a:pt x="25829" y="76899"/>
                  </a:lnTo>
                  <a:lnTo>
                    <a:pt x="25037" y="88824"/>
                  </a:lnTo>
                  <a:lnTo>
                    <a:pt x="25288" y="100582"/>
                  </a:lnTo>
                  <a:lnTo>
                    <a:pt x="26593" y="111918"/>
                  </a:lnTo>
                  <a:lnTo>
                    <a:pt x="29064" y="122531"/>
                  </a:lnTo>
                  <a:lnTo>
                    <a:pt x="32657" y="132329"/>
                  </a:lnTo>
                  <a:lnTo>
                    <a:pt x="37357" y="141231"/>
                  </a:lnTo>
                  <a:lnTo>
                    <a:pt x="43259" y="149071"/>
                  </a:lnTo>
                  <a:lnTo>
                    <a:pt x="50302" y="155857"/>
                  </a:lnTo>
                  <a:lnTo>
                    <a:pt x="58219" y="161405"/>
                  </a:lnTo>
                  <a:lnTo>
                    <a:pt x="67631" y="165690"/>
                  </a:lnTo>
                  <a:lnTo>
                    <a:pt x="81598" y="167975"/>
                  </a:lnTo>
                  <a:lnTo>
                    <a:pt x="105285" y="167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52581" y="4135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2507742" y="2887852"/>
            <a:ext cx="142925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2634032" y="2277248"/>
            <a:ext cx="1052851" cy="528784"/>
            <a:chOff x="2634032" y="2277248"/>
            <a:chExt cx="1052851" cy="528784"/>
          </a:xfrm>
        </p:grpSpPr>
        <p:sp>
          <p:nvSpPr>
            <p:cNvPr id="51" name="Freeform 50"/>
            <p:cNvSpPr/>
            <p:nvPr/>
          </p:nvSpPr>
          <p:spPr>
            <a:xfrm>
              <a:off x="2834074" y="2361476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60383"/>
                  </a:lnTo>
                  <a:lnTo>
                    <a:pt x="3119" y="114987"/>
                  </a:lnTo>
                  <a:lnTo>
                    <a:pt x="8333" y="171331"/>
                  </a:lnTo>
                  <a:lnTo>
                    <a:pt x="9878" y="229359"/>
                  </a:lnTo>
                  <a:lnTo>
                    <a:pt x="10336" y="283597"/>
                  </a:lnTo>
                  <a:lnTo>
                    <a:pt x="10471" y="333593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44561" y="2277248"/>
              <a:ext cx="452726" cy="126343"/>
            </a:xfrm>
            <a:custGeom>
              <a:avLst/>
              <a:gdLst/>
              <a:ahLst/>
              <a:cxnLst/>
              <a:rect l="0" t="0" r="0" b="0"/>
              <a:pathLst>
                <a:path w="452726" h="126343">
                  <a:moveTo>
                    <a:pt x="452725" y="0"/>
                  </a:moveTo>
                  <a:lnTo>
                    <a:pt x="390445" y="17958"/>
                  </a:lnTo>
                  <a:lnTo>
                    <a:pt x="333275" y="31666"/>
                  </a:lnTo>
                  <a:lnTo>
                    <a:pt x="271592" y="51228"/>
                  </a:lnTo>
                  <a:lnTo>
                    <a:pt x="220414" y="69217"/>
                  </a:lnTo>
                  <a:lnTo>
                    <a:pt x="172022" y="80430"/>
                  </a:lnTo>
                  <a:lnTo>
                    <a:pt x="116090" y="91161"/>
                  </a:lnTo>
                  <a:lnTo>
                    <a:pt x="57203" y="10526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34032" y="2702850"/>
              <a:ext cx="431669" cy="58710"/>
            </a:xfrm>
            <a:custGeom>
              <a:avLst/>
              <a:gdLst/>
              <a:ahLst/>
              <a:cxnLst/>
              <a:rect l="0" t="0" r="0" b="0"/>
              <a:pathLst>
                <a:path w="431669" h="58710">
                  <a:moveTo>
                    <a:pt x="431668" y="6066"/>
                  </a:moveTo>
                  <a:lnTo>
                    <a:pt x="399216" y="0"/>
                  </a:lnTo>
                  <a:lnTo>
                    <a:pt x="341737" y="5036"/>
                  </a:lnTo>
                  <a:lnTo>
                    <a:pt x="286176" y="14268"/>
                  </a:lnTo>
                  <a:lnTo>
                    <a:pt x="237131" y="22794"/>
                  </a:lnTo>
                  <a:lnTo>
                    <a:pt x="174396" y="29388"/>
                  </a:lnTo>
                  <a:lnTo>
                    <a:pt x="121926" y="36019"/>
                  </a:lnTo>
                  <a:lnTo>
                    <a:pt x="60856" y="48889"/>
                  </a:lnTo>
                  <a:lnTo>
                    <a:pt x="0" y="58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42271" y="2578661"/>
              <a:ext cx="207700" cy="227371"/>
            </a:xfrm>
            <a:custGeom>
              <a:avLst/>
              <a:gdLst/>
              <a:ahLst/>
              <a:cxnLst/>
              <a:rect l="0" t="0" r="0" b="0"/>
              <a:pathLst>
                <a:path w="207700" h="227371">
                  <a:moveTo>
                    <a:pt x="144528" y="24970"/>
                  </a:moveTo>
                  <a:lnTo>
                    <a:pt x="126547" y="9329"/>
                  </a:lnTo>
                  <a:lnTo>
                    <a:pt x="109631" y="1251"/>
                  </a:lnTo>
                  <a:lnTo>
                    <a:pt x="90414" y="0"/>
                  </a:lnTo>
                  <a:lnTo>
                    <a:pt x="70174" y="4514"/>
                  </a:lnTo>
                  <a:lnTo>
                    <a:pt x="40219" y="20209"/>
                  </a:lnTo>
                  <a:lnTo>
                    <a:pt x="23689" y="32993"/>
                  </a:lnTo>
                  <a:lnTo>
                    <a:pt x="6818" y="58933"/>
                  </a:lnTo>
                  <a:lnTo>
                    <a:pt x="0" y="94435"/>
                  </a:lnTo>
                  <a:lnTo>
                    <a:pt x="3569" y="134590"/>
                  </a:lnTo>
                  <a:lnTo>
                    <a:pt x="12079" y="155968"/>
                  </a:lnTo>
                  <a:lnTo>
                    <a:pt x="36607" y="194346"/>
                  </a:lnTo>
                  <a:lnTo>
                    <a:pt x="53279" y="208653"/>
                  </a:lnTo>
                  <a:lnTo>
                    <a:pt x="98168" y="227370"/>
                  </a:lnTo>
                  <a:lnTo>
                    <a:pt x="121584" y="225670"/>
                  </a:lnTo>
                  <a:lnTo>
                    <a:pt x="170801" y="205515"/>
                  </a:lnTo>
                  <a:lnTo>
                    <a:pt x="188571" y="192560"/>
                  </a:lnTo>
                  <a:lnTo>
                    <a:pt x="207699" y="172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46922" y="2340419"/>
              <a:ext cx="18862" cy="463255"/>
            </a:xfrm>
            <a:custGeom>
              <a:avLst/>
              <a:gdLst/>
              <a:ahLst/>
              <a:cxnLst/>
              <a:rect l="0" t="0" r="0" b="0"/>
              <a:pathLst>
                <a:path w="18862" h="463255">
                  <a:moveTo>
                    <a:pt x="8333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6331" y="137570"/>
                  </a:lnTo>
                  <a:lnTo>
                    <a:pt x="10859" y="200248"/>
                  </a:lnTo>
                  <a:lnTo>
                    <a:pt x="15305" y="243417"/>
                  </a:lnTo>
                  <a:lnTo>
                    <a:pt x="17281" y="289899"/>
                  </a:lnTo>
                  <a:lnTo>
                    <a:pt x="18393" y="350928"/>
                  </a:lnTo>
                  <a:lnTo>
                    <a:pt x="18723" y="406055"/>
                  </a:lnTo>
                  <a:lnTo>
                    <a:pt x="1886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17803" y="2477289"/>
              <a:ext cx="169080" cy="284271"/>
            </a:xfrm>
            <a:custGeom>
              <a:avLst/>
              <a:gdLst/>
              <a:ahLst/>
              <a:cxnLst/>
              <a:rect l="0" t="0" r="0" b="0"/>
              <a:pathLst>
                <a:path w="169080" h="284271">
                  <a:moveTo>
                    <a:pt x="116437" y="0"/>
                  </a:moveTo>
                  <a:lnTo>
                    <a:pt x="62322" y="50995"/>
                  </a:lnTo>
                  <a:lnTo>
                    <a:pt x="19364" y="88691"/>
                  </a:lnTo>
                  <a:lnTo>
                    <a:pt x="4663" y="107268"/>
                  </a:lnTo>
                  <a:lnTo>
                    <a:pt x="977" y="117136"/>
                  </a:lnTo>
                  <a:lnTo>
                    <a:pt x="0" y="137458"/>
                  </a:lnTo>
                  <a:lnTo>
                    <a:pt x="9705" y="158189"/>
                  </a:lnTo>
                  <a:lnTo>
                    <a:pt x="48396" y="203369"/>
                  </a:lnTo>
                  <a:lnTo>
                    <a:pt x="94071" y="236574"/>
                  </a:lnTo>
                  <a:lnTo>
                    <a:pt x="146983" y="271056"/>
                  </a:lnTo>
                  <a:lnTo>
                    <a:pt x="16907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2570479" y="4090542"/>
            <a:ext cx="440093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2781166" y="3722021"/>
            <a:ext cx="1115958" cy="700471"/>
            <a:chOff x="2781166" y="3722021"/>
            <a:chExt cx="1115958" cy="700471"/>
          </a:xfrm>
        </p:grpSpPr>
        <p:sp>
          <p:nvSpPr>
            <p:cNvPr id="59" name="Freeform 58"/>
            <p:cNvSpPr/>
            <p:nvPr/>
          </p:nvSpPr>
          <p:spPr>
            <a:xfrm>
              <a:off x="2781166" y="3769399"/>
              <a:ext cx="198081" cy="653093"/>
            </a:xfrm>
            <a:custGeom>
              <a:avLst/>
              <a:gdLst/>
              <a:ahLst/>
              <a:cxnLst/>
              <a:rect l="0" t="0" r="0" b="0"/>
              <a:pathLst>
                <a:path w="198081" h="653093">
                  <a:moveTo>
                    <a:pt x="20993" y="184249"/>
                  </a:moveTo>
                  <a:lnTo>
                    <a:pt x="20993" y="242866"/>
                  </a:lnTo>
                  <a:lnTo>
                    <a:pt x="28229" y="299379"/>
                  </a:lnTo>
                  <a:lnTo>
                    <a:pt x="30546" y="355622"/>
                  </a:lnTo>
                  <a:lnTo>
                    <a:pt x="32402" y="413231"/>
                  </a:lnTo>
                  <a:lnTo>
                    <a:pt x="39798" y="475275"/>
                  </a:lnTo>
                  <a:lnTo>
                    <a:pt x="41383" y="530572"/>
                  </a:lnTo>
                  <a:lnTo>
                    <a:pt x="41852" y="584001"/>
                  </a:lnTo>
                  <a:lnTo>
                    <a:pt x="41992" y="633757"/>
                  </a:lnTo>
                  <a:lnTo>
                    <a:pt x="42024" y="653092"/>
                  </a:lnTo>
                  <a:lnTo>
                    <a:pt x="33643" y="594764"/>
                  </a:lnTo>
                  <a:lnTo>
                    <a:pt x="24091" y="545959"/>
                  </a:lnTo>
                  <a:lnTo>
                    <a:pt x="15022" y="488734"/>
                  </a:lnTo>
                  <a:lnTo>
                    <a:pt x="10645" y="435384"/>
                  </a:lnTo>
                  <a:lnTo>
                    <a:pt x="3629" y="387081"/>
                  </a:lnTo>
                  <a:lnTo>
                    <a:pt x="1030" y="330525"/>
                  </a:lnTo>
                  <a:lnTo>
                    <a:pt x="260" y="277373"/>
                  </a:lnTo>
                  <a:lnTo>
                    <a:pt x="0" y="216898"/>
                  </a:lnTo>
                  <a:lnTo>
                    <a:pt x="5538" y="159892"/>
                  </a:lnTo>
                  <a:lnTo>
                    <a:pt x="17897" y="104742"/>
                  </a:lnTo>
                  <a:lnTo>
                    <a:pt x="40675" y="42411"/>
                  </a:lnTo>
                  <a:lnTo>
                    <a:pt x="60230" y="12501"/>
                  </a:lnTo>
                  <a:lnTo>
                    <a:pt x="80156" y="2631"/>
                  </a:lnTo>
                  <a:lnTo>
                    <a:pt x="92021" y="0"/>
                  </a:lnTo>
                  <a:lnTo>
                    <a:pt x="102270" y="585"/>
                  </a:lnTo>
                  <a:lnTo>
                    <a:pt x="129043" y="12587"/>
                  </a:lnTo>
                  <a:lnTo>
                    <a:pt x="173695" y="44371"/>
                  </a:lnTo>
                  <a:lnTo>
                    <a:pt x="190371" y="70664"/>
                  </a:lnTo>
                  <a:lnTo>
                    <a:pt x="198080" y="126631"/>
                  </a:lnTo>
                  <a:lnTo>
                    <a:pt x="196483" y="180840"/>
                  </a:lnTo>
                  <a:lnTo>
                    <a:pt x="185249" y="225689"/>
                  </a:lnTo>
                  <a:lnTo>
                    <a:pt x="169617" y="252160"/>
                  </a:lnTo>
                  <a:lnTo>
                    <a:pt x="150168" y="274820"/>
                  </a:lnTo>
                  <a:lnTo>
                    <a:pt x="123998" y="290764"/>
                  </a:lnTo>
                  <a:lnTo>
                    <a:pt x="63107" y="300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49254" y="3869420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6072" y="119340"/>
                  </a:lnTo>
                  <a:lnTo>
                    <a:pt x="13787" y="175174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23258" y="37220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42294" y="3812981"/>
              <a:ext cx="165234" cy="249203"/>
            </a:xfrm>
            <a:custGeom>
              <a:avLst/>
              <a:gdLst/>
              <a:ahLst/>
              <a:cxnLst/>
              <a:rect l="0" t="0" r="0" b="0"/>
              <a:pathLst>
                <a:path w="165234" h="249203">
                  <a:moveTo>
                    <a:pt x="28363" y="88025"/>
                  </a:moveTo>
                  <a:lnTo>
                    <a:pt x="86980" y="88025"/>
                  </a:lnTo>
                  <a:lnTo>
                    <a:pt x="121770" y="82435"/>
                  </a:lnTo>
                  <a:lnTo>
                    <a:pt x="130408" y="77279"/>
                  </a:lnTo>
                  <a:lnTo>
                    <a:pt x="143126" y="62192"/>
                  </a:lnTo>
                  <a:lnTo>
                    <a:pt x="145816" y="53255"/>
                  </a:lnTo>
                  <a:lnTo>
                    <a:pt x="145685" y="33967"/>
                  </a:lnTo>
                  <a:lnTo>
                    <a:pt x="141672" y="26250"/>
                  </a:lnTo>
                  <a:lnTo>
                    <a:pt x="127856" y="14555"/>
                  </a:lnTo>
                  <a:lnTo>
                    <a:pt x="100346" y="1395"/>
                  </a:lnTo>
                  <a:lnTo>
                    <a:pt x="80242" y="0"/>
                  </a:lnTo>
                  <a:lnTo>
                    <a:pt x="60779" y="4449"/>
                  </a:lnTo>
                  <a:lnTo>
                    <a:pt x="44330" y="14225"/>
                  </a:lnTo>
                  <a:lnTo>
                    <a:pt x="32339" y="29489"/>
                  </a:lnTo>
                  <a:lnTo>
                    <a:pt x="7655" y="88432"/>
                  </a:lnTo>
                  <a:lnTo>
                    <a:pt x="0" y="125970"/>
                  </a:lnTo>
                  <a:lnTo>
                    <a:pt x="852" y="167897"/>
                  </a:lnTo>
                  <a:lnTo>
                    <a:pt x="6777" y="190204"/>
                  </a:lnTo>
                  <a:lnTo>
                    <a:pt x="29644" y="223588"/>
                  </a:lnTo>
                  <a:lnTo>
                    <a:pt x="44140" y="237182"/>
                  </a:lnTo>
                  <a:lnTo>
                    <a:pt x="62281" y="247123"/>
                  </a:lnTo>
                  <a:lnTo>
                    <a:pt x="85161" y="249202"/>
                  </a:lnTo>
                  <a:lnTo>
                    <a:pt x="147906" y="237904"/>
                  </a:lnTo>
                  <a:lnTo>
                    <a:pt x="165233" y="235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71979" y="3834307"/>
              <a:ext cx="177704" cy="230763"/>
            </a:xfrm>
            <a:custGeom>
              <a:avLst/>
              <a:gdLst/>
              <a:ahLst/>
              <a:cxnLst/>
              <a:rect l="0" t="0" r="0" b="0"/>
              <a:pathLst>
                <a:path w="177704" h="230763">
                  <a:moveTo>
                    <a:pt x="146118" y="45642"/>
                  </a:moveTo>
                  <a:lnTo>
                    <a:pt x="109031" y="10895"/>
                  </a:lnTo>
                  <a:lnTo>
                    <a:pt x="91031" y="1733"/>
                  </a:lnTo>
                  <a:lnTo>
                    <a:pt x="71332" y="0"/>
                  </a:lnTo>
                  <a:lnTo>
                    <a:pt x="52049" y="4300"/>
                  </a:lnTo>
                  <a:lnTo>
                    <a:pt x="35679" y="14009"/>
                  </a:lnTo>
                  <a:lnTo>
                    <a:pt x="13310" y="38219"/>
                  </a:lnTo>
                  <a:lnTo>
                    <a:pt x="5204" y="63789"/>
                  </a:lnTo>
                  <a:lnTo>
                    <a:pt x="0" y="122276"/>
                  </a:lnTo>
                  <a:lnTo>
                    <a:pt x="4688" y="159205"/>
                  </a:lnTo>
                  <a:lnTo>
                    <a:pt x="19075" y="192374"/>
                  </a:lnTo>
                  <a:lnTo>
                    <a:pt x="43745" y="218839"/>
                  </a:lnTo>
                  <a:lnTo>
                    <a:pt x="66304" y="227903"/>
                  </a:lnTo>
                  <a:lnTo>
                    <a:pt x="90758" y="230762"/>
                  </a:lnTo>
                  <a:lnTo>
                    <a:pt x="154068" y="218083"/>
                  </a:lnTo>
                  <a:lnTo>
                    <a:pt x="177703" y="214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09571" y="3821751"/>
              <a:ext cx="287553" cy="203018"/>
            </a:xfrm>
            <a:custGeom>
              <a:avLst/>
              <a:gdLst/>
              <a:ahLst/>
              <a:cxnLst/>
              <a:rect l="0" t="0" r="0" b="0"/>
              <a:pathLst>
                <a:path w="287553" h="203018">
                  <a:moveTo>
                    <a:pt x="24340" y="131897"/>
                  </a:moveTo>
                  <a:lnTo>
                    <a:pt x="68302" y="108178"/>
                  </a:lnTo>
                  <a:lnTo>
                    <a:pt x="127672" y="89894"/>
                  </a:lnTo>
                  <a:lnTo>
                    <a:pt x="148644" y="81644"/>
                  </a:lnTo>
                  <a:lnTo>
                    <a:pt x="165764" y="70178"/>
                  </a:lnTo>
                  <a:lnTo>
                    <a:pt x="170095" y="61505"/>
                  </a:lnTo>
                  <a:lnTo>
                    <a:pt x="171788" y="39390"/>
                  </a:lnTo>
                  <a:lnTo>
                    <a:pt x="165521" y="20203"/>
                  </a:lnTo>
                  <a:lnTo>
                    <a:pt x="160575" y="11811"/>
                  </a:lnTo>
                  <a:lnTo>
                    <a:pt x="152598" y="6216"/>
                  </a:lnTo>
                  <a:lnTo>
                    <a:pt x="131256" y="0"/>
                  </a:lnTo>
                  <a:lnTo>
                    <a:pt x="98522" y="2090"/>
                  </a:lnTo>
                  <a:lnTo>
                    <a:pt x="66597" y="15707"/>
                  </a:lnTo>
                  <a:lnTo>
                    <a:pt x="17949" y="54963"/>
                  </a:lnTo>
                  <a:lnTo>
                    <a:pt x="2039" y="87005"/>
                  </a:lnTo>
                  <a:lnTo>
                    <a:pt x="0" y="109605"/>
                  </a:lnTo>
                  <a:lnTo>
                    <a:pt x="8224" y="158299"/>
                  </a:lnTo>
                  <a:lnTo>
                    <a:pt x="13596" y="168216"/>
                  </a:lnTo>
                  <a:lnTo>
                    <a:pt x="28923" y="182354"/>
                  </a:lnTo>
                  <a:lnTo>
                    <a:pt x="57283" y="196890"/>
                  </a:lnTo>
                  <a:lnTo>
                    <a:pt x="99091" y="203017"/>
                  </a:lnTo>
                  <a:lnTo>
                    <a:pt x="148810" y="196682"/>
                  </a:lnTo>
                  <a:lnTo>
                    <a:pt x="208667" y="180780"/>
                  </a:lnTo>
                  <a:lnTo>
                    <a:pt x="262693" y="163449"/>
                  </a:lnTo>
                  <a:lnTo>
                    <a:pt x="287552" y="152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4917947" y="3479800"/>
            <a:ext cx="0" cy="12446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/>
          <p:cNvGrpSpPr/>
          <p:nvPr/>
        </p:nvGrpSpPr>
        <p:grpSpPr>
          <a:xfrm>
            <a:off x="5215159" y="3429394"/>
            <a:ext cx="1295007" cy="610654"/>
            <a:chOff x="5215159" y="3429394"/>
            <a:chExt cx="1295007" cy="610654"/>
          </a:xfrm>
        </p:grpSpPr>
        <p:sp>
          <p:nvSpPr>
            <p:cNvPr id="67" name="Freeform 66"/>
            <p:cNvSpPr/>
            <p:nvPr/>
          </p:nvSpPr>
          <p:spPr>
            <a:xfrm>
              <a:off x="5215159" y="3655705"/>
              <a:ext cx="234965" cy="350280"/>
            </a:xfrm>
            <a:custGeom>
              <a:avLst/>
              <a:gdLst/>
              <a:ahLst/>
              <a:cxnLst/>
              <a:rect l="0" t="0" r="0" b="0"/>
              <a:pathLst>
                <a:path w="234965" h="350280">
                  <a:moveTo>
                    <a:pt x="221099" y="47430"/>
                  </a:moveTo>
                  <a:lnTo>
                    <a:pt x="186201" y="18122"/>
                  </a:lnTo>
                  <a:lnTo>
                    <a:pt x="163865" y="11008"/>
                  </a:lnTo>
                  <a:lnTo>
                    <a:pt x="106067" y="0"/>
                  </a:lnTo>
                  <a:lnTo>
                    <a:pt x="84576" y="2174"/>
                  </a:lnTo>
                  <a:lnTo>
                    <a:pt x="66445" y="10159"/>
                  </a:lnTo>
                  <a:lnTo>
                    <a:pt x="35742" y="34349"/>
                  </a:lnTo>
                  <a:lnTo>
                    <a:pt x="27584" y="54094"/>
                  </a:lnTo>
                  <a:lnTo>
                    <a:pt x="25128" y="77298"/>
                  </a:lnTo>
                  <a:lnTo>
                    <a:pt x="27936" y="99309"/>
                  </a:lnTo>
                  <a:lnTo>
                    <a:pt x="32662" y="107753"/>
                  </a:lnTo>
                  <a:lnTo>
                    <a:pt x="47272" y="120254"/>
                  </a:lnTo>
                  <a:lnTo>
                    <a:pt x="98555" y="141609"/>
                  </a:lnTo>
                  <a:lnTo>
                    <a:pt x="155872" y="160828"/>
                  </a:lnTo>
                  <a:lnTo>
                    <a:pt x="217372" y="212556"/>
                  </a:lnTo>
                  <a:lnTo>
                    <a:pt x="232993" y="239076"/>
                  </a:lnTo>
                  <a:lnTo>
                    <a:pt x="234964" y="262068"/>
                  </a:lnTo>
                  <a:lnTo>
                    <a:pt x="230770" y="286714"/>
                  </a:lnTo>
                  <a:lnTo>
                    <a:pt x="221108" y="309366"/>
                  </a:lnTo>
                  <a:lnTo>
                    <a:pt x="202775" y="324893"/>
                  </a:lnTo>
                  <a:lnTo>
                    <a:pt x="152879" y="344393"/>
                  </a:lnTo>
                  <a:lnTo>
                    <a:pt x="111848" y="350279"/>
                  </a:lnTo>
                  <a:lnTo>
                    <a:pt x="57232" y="343862"/>
                  </a:lnTo>
                  <a:lnTo>
                    <a:pt x="17674" y="331329"/>
                  </a:lnTo>
                  <a:lnTo>
                    <a:pt x="0" y="321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94185" y="3429394"/>
              <a:ext cx="10530" cy="558012"/>
            </a:xfrm>
            <a:custGeom>
              <a:avLst/>
              <a:gdLst/>
              <a:ahLst/>
              <a:cxnLst/>
              <a:rect l="0" t="0" r="0" b="0"/>
              <a:pathLst>
                <a:path w="10530" h="558012">
                  <a:moveTo>
                    <a:pt x="10529" y="0"/>
                  </a:moveTo>
                  <a:lnTo>
                    <a:pt x="7409" y="60384"/>
                  </a:lnTo>
                  <a:lnTo>
                    <a:pt x="2195" y="121228"/>
                  </a:lnTo>
                  <a:lnTo>
                    <a:pt x="976" y="167353"/>
                  </a:lnTo>
                  <a:lnTo>
                    <a:pt x="434" y="215149"/>
                  </a:lnTo>
                  <a:lnTo>
                    <a:pt x="128" y="271329"/>
                  </a:lnTo>
                  <a:lnTo>
                    <a:pt x="38" y="317610"/>
                  </a:lnTo>
                  <a:lnTo>
                    <a:pt x="11" y="377727"/>
                  </a:lnTo>
                  <a:lnTo>
                    <a:pt x="5" y="420563"/>
                  </a:lnTo>
                  <a:lnTo>
                    <a:pt x="2" y="477901"/>
                  </a:lnTo>
                  <a:lnTo>
                    <a:pt x="1" y="521407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57315" y="3661021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4595" y="5590"/>
                  </a:lnTo>
                  <a:lnTo>
                    <a:pt x="141759" y="18212"/>
                  </a:lnTo>
                  <a:lnTo>
                    <a:pt x="81684" y="26084"/>
                  </a:lnTo>
                  <a:lnTo>
                    <a:pt x="20014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22275" y="3745249"/>
              <a:ext cx="177237" cy="260556"/>
            </a:xfrm>
            <a:custGeom>
              <a:avLst/>
              <a:gdLst/>
              <a:ahLst/>
              <a:cxnLst/>
              <a:rect l="0" t="0" r="0" b="0"/>
              <a:pathLst>
                <a:path w="177237" h="260556">
                  <a:moveTo>
                    <a:pt x="19309" y="73700"/>
                  </a:moveTo>
                  <a:lnTo>
                    <a:pt x="8131" y="90468"/>
                  </a:lnTo>
                  <a:lnTo>
                    <a:pt x="1179" y="123252"/>
                  </a:lnTo>
                  <a:lnTo>
                    <a:pt x="0" y="175081"/>
                  </a:lnTo>
                  <a:lnTo>
                    <a:pt x="12983" y="231113"/>
                  </a:lnTo>
                  <a:lnTo>
                    <a:pt x="25856" y="249336"/>
                  </a:lnTo>
                  <a:lnTo>
                    <a:pt x="34202" y="257471"/>
                  </a:lnTo>
                  <a:lnTo>
                    <a:pt x="43276" y="260555"/>
                  </a:lnTo>
                  <a:lnTo>
                    <a:pt x="62716" y="257742"/>
                  </a:lnTo>
                  <a:lnTo>
                    <a:pt x="93392" y="237415"/>
                  </a:lnTo>
                  <a:lnTo>
                    <a:pt x="125623" y="206341"/>
                  </a:lnTo>
                  <a:lnTo>
                    <a:pt x="153961" y="151782"/>
                  </a:lnTo>
                  <a:lnTo>
                    <a:pt x="165360" y="98915"/>
                  </a:lnTo>
                  <a:lnTo>
                    <a:pt x="174544" y="47225"/>
                  </a:lnTo>
                  <a:lnTo>
                    <a:pt x="1772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99308" y="3765205"/>
              <a:ext cx="195002" cy="246323"/>
            </a:xfrm>
            <a:custGeom>
              <a:avLst/>
              <a:gdLst/>
              <a:ahLst/>
              <a:cxnLst/>
              <a:rect l="0" t="0" r="0" b="0"/>
              <a:pathLst>
                <a:path w="195002" h="246323">
                  <a:moveTo>
                    <a:pt x="131830" y="64272"/>
                  </a:moveTo>
                  <a:lnTo>
                    <a:pt x="111587" y="20310"/>
                  </a:lnTo>
                  <a:lnTo>
                    <a:pt x="95927" y="6519"/>
                  </a:lnTo>
                  <a:lnTo>
                    <a:pt x="86838" y="1203"/>
                  </a:lnTo>
                  <a:lnTo>
                    <a:pt x="77269" y="0"/>
                  </a:lnTo>
                  <a:lnTo>
                    <a:pt x="57278" y="4901"/>
                  </a:lnTo>
                  <a:lnTo>
                    <a:pt x="31882" y="20815"/>
                  </a:lnTo>
                  <a:lnTo>
                    <a:pt x="9539" y="45937"/>
                  </a:lnTo>
                  <a:lnTo>
                    <a:pt x="1440" y="71721"/>
                  </a:lnTo>
                  <a:lnTo>
                    <a:pt x="0" y="116002"/>
                  </a:lnTo>
                  <a:lnTo>
                    <a:pt x="9994" y="167297"/>
                  </a:lnTo>
                  <a:lnTo>
                    <a:pt x="25411" y="200473"/>
                  </a:lnTo>
                  <a:lnTo>
                    <a:pt x="50386" y="226941"/>
                  </a:lnTo>
                  <a:lnTo>
                    <a:pt x="80013" y="244012"/>
                  </a:lnTo>
                  <a:lnTo>
                    <a:pt x="103731" y="246322"/>
                  </a:lnTo>
                  <a:lnTo>
                    <a:pt x="127531" y="242279"/>
                  </a:lnTo>
                  <a:lnTo>
                    <a:pt x="154083" y="226850"/>
                  </a:lnTo>
                  <a:lnTo>
                    <a:pt x="195001" y="190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89066" y="3566265"/>
              <a:ext cx="1" cy="431669"/>
            </a:xfrm>
            <a:custGeom>
              <a:avLst/>
              <a:gdLst/>
              <a:ahLst/>
              <a:cxnLst/>
              <a:rect l="0" t="0" r="0" b="0"/>
              <a:pathLst>
                <a:path w="1" h="43166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6"/>
                  </a:lnTo>
                  <a:lnTo>
                    <a:pt x="0" y="223687"/>
                  </a:lnTo>
                  <a:lnTo>
                    <a:pt x="0" y="281917"/>
                  </a:lnTo>
                  <a:lnTo>
                    <a:pt x="0" y="333095"/>
                  </a:lnTo>
                  <a:lnTo>
                    <a:pt x="0" y="39231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40934" y="3682079"/>
              <a:ext cx="169232" cy="357969"/>
            </a:xfrm>
            <a:custGeom>
              <a:avLst/>
              <a:gdLst/>
              <a:ahLst/>
              <a:cxnLst/>
              <a:rect l="0" t="0" r="0" b="0"/>
              <a:pathLst>
                <a:path w="169232" h="357969">
                  <a:moveTo>
                    <a:pt x="116588" y="0"/>
                  </a:moveTo>
                  <a:lnTo>
                    <a:pt x="110999" y="16767"/>
                  </a:lnTo>
                  <a:lnTo>
                    <a:pt x="98896" y="31239"/>
                  </a:lnTo>
                  <a:lnTo>
                    <a:pt x="39510" y="87724"/>
                  </a:lnTo>
                  <a:lnTo>
                    <a:pt x="4301" y="122830"/>
                  </a:lnTo>
                  <a:lnTo>
                    <a:pt x="786" y="132190"/>
                  </a:lnTo>
                  <a:lnTo>
                    <a:pt x="0" y="155067"/>
                  </a:lnTo>
                  <a:lnTo>
                    <a:pt x="11723" y="188665"/>
                  </a:lnTo>
                  <a:lnTo>
                    <a:pt x="30015" y="215258"/>
                  </a:lnTo>
                  <a:lnTo>
                    <a:pt x="85721" y="265087"/>
                  </a:lnTo>
                  <a:lnTo>
                    <a:pt x="140785" y="326298"/>
                  </a:lnTo>
                  <a:lnTo>
                    <a:pt x="169231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2844292" y="4122165"/>
            <a:ext cx="326390" cy="55791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3360165" y="4101084"/>
            <a:ext cx="273686" cy="49479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>
            <a:off x="3657091" y="4598034"/>
            <a:ext cx="99110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/>
          <p:cNvGrpSpPr/>
          <p:nvPr/>
        </p:nvGrpSpPr>
        <p:grpSpPr>
          <a:xfrm>
            <a:off x="2991672" y="4153689"/>
            <a:ext cx="1694813" cy="417524"/>
            <a:chOff x="2991672" y="4153689"/>
            <a:chExt cx="1694813" cy="417524"/>
          </a:xfrm>
        </p:grpSpPr>
        <p:sp>
          <p:nvSpPr>
            <p:cNvPr id="78" name="Freeform 77"/>
            <p:cNvSpPr/>
            <p:nvPr/>
          </p:nvSpPr>
          <p:spPr>
            <a:xfrm>
              <a:off x="2991672" y="423791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7959"/>
                  </a:lnTo>
                  <a:lnTo>
                    <a:pt x="104117" y="28547"/>
                  </a:lnTo>
                  <a:lnTo>
                    <a:pt x="43347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86429" y="4248446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105285" y="0"/>
                  </a:moveTo>
                  <a:lnTo>
                    <a:pt x="85041" y="43962"/>
                  </a:lnTo>
                  <a:lnTo>
                    <a:pt x="50976" y="105447"/>
                  </a:lnTo>
                  <a:lnTo>
                    <a:pt x="13583" y="16847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65372" y="4322145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21057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37019" y="4153689"/>
              <a:ext cx="89724" cy="121209"/>
            </a:xfrm>
            <a:custGeom>
              <a:avLst/>
              <a:gdLst/>
              <a:ahLst/>
              <a:cxnLst/>
              <a:rect l="0" t="0" r="0" b="0"/>
              <a:pathLst>
                <a:path w="89724" h="121209">
                  <a:moveTo>
                    <a:pt x="70549" y="0"/>
                  </a:moveTo>
                  <a:lnTo>
                    <a:pt x="26587" y="20244"/>
                  </a:lnTo>
                  <a:lnTo>
                    <a:pt x="12796" y="35904"/>
                  </a:lnTo>
                  <a:lnTo>
                    <a:pt x="3937" y="55732"/>
                  </a:lnTo>
                  <a:lnTo>
                    <a:pt x="0" y="80142"/>
                  </a:lnTo>
                  <a:lnTo>
                    <a:pt x="4489" y="100350"/>
                  </a:lnTo>
                  <a:lnTo>
                    <a:pt x="8962" y="109014"/>
                  </a:lnTo>
                  <a:lnTo>
                    <a:pt x="16623" y="114790"/>
                  </a:lnTo>
                  <a:lnTo>
                    <a:pt x="37613" y="121208"/>
                  </a:lnTo>
                  <a:lnTo>
                    <a:pt x="70149" y="119231"/>
                  </a:lnTo>
                  <a:lnTo>
                    <a:pt x="77302" y="113413"/>
                  </a:lnTo>
                  <a:lnTo>
                    <a:pt x="85249" y="94470"/>
                  </a:lnTo>
                  <a:lnTo>
                    <a:pt x="89723" y="57497"/>
                  </a:lnTo>
                  <a:lnTo>
                    <a:pt x="86841" y="47690"/>
                  </a:lnTo>
                  <a:lnTo>
                    <a:pt x="81411" y="39982"/>
                  </a:lnTo>
                  <a:lnTo>
                    <a:pt x="6002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39154" y="4174118"/>
              <a:ext cx="136872" cy="211199"/>
            </a:xfrm>
            <a:custGeom>
              <a:avLst/>
              <a:gdLst/>
              <a:ahLst/>
              <a:cxnLst/>
              <a:rect l="0" t="0" r="0" b="0"/>
              <a:pathLst>
                <a:path w="136872" h="211199">
                  <a:moveTo>
                    <a:pt x="0" y="211198"/>
                  </a:moveTo>
                  <a:lnTo>
                    <a:pt x="16789" y="156154"/>
                  </a:lnTo>
                  <a:lnTo>
                    <a:pt x="26453" y="104746"/>
                  </a:lnTo>
                  <a:lnTo>
                    <a:pt x="48457" y="43975"/>
                  </a:lnTo>
                  <a:lnTo>
                    <a:pt x="55852" y="22233"/>
                  </a:lnTo>
                  <a:lnTo>
                    <a:pt x="69276" y="7111"/>
                  </a:lnTo>
                  <a:lnTo>
                    <a:pt x="77770" y="1441"/>
                  </a:lnTo>
                  <a:lnTo>
                    <a:pt x="85772" y="0"/>
                  </a:lnTo>
                  <a:lnTo>
                    <a:pt x="93446" y="1379"/>
                  </a:lnTo>
                  <a:lnTo>
                    <a:pt x="100902" y="4638"/>
                  </a:lnTo>
                  <a:lnTo>
                    <a:pt x="112306" y="17618"/>
                  </a:lnTo>
                  <a:lnTo>
                    <a:pt x="136871" y="53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28626" y="4269503"/>
              <a:ext cx="73700" cy="52643"/>
            </a:xfrm>
            <a:custGeom>
              <a:avLst/>
              <a:gdLst/>
              <a:ahLst/>
              <a:cxnLst/>
              <a:rect l="0" t="0" r="0" b="0"/>
              <a:pathLst>
                <a:path w="73700" h="52643">
                  <a:moveTo>
                    <a:pt x="73699" y="52642"/>
                  </a:moveTo>
                  <a:lnTo>
                    <a:pt x="55718" y="37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07610" y="4382543"/>
              <a:ext cx="112904" cy="188670"/>
            </a:xfrm>
            <a:custGeom>
              <a:avLst/>
              <a:gdLst/>
              <a:ahLst/>
              <a:cxnLst/>
              <a:rect l="0" t="0" r="0" b="0"/>
              <a:pathLst>
                <a:path w="112904" h="188670">
                  <a:moveTo>
                    <a:pt x="94757" y="13302"/>
                  </a:moveTo>
                  <a:lnTo>
                    <a:pt x="83578" y="2123"/>
                  </a:lnTo>
                  <a:lnTo>
                    <a:pt x="76776" y="0"/>
                  </a:lnTo>
                  <a:lnTo>
                    <a:pt x="59859" y="761"/>
                  </a:lnTo>
                  <a:lnTo>
                    <a:pt x="43761" y="8118"/>
                  </a:lnTo>
                  <a:lnTo>
                    <a:pt x="36193" y="13355"/>
                  </a:lnTo>
                  <a:lnTo>
                    <a:pt x="31148" y="21526"/>
                  </a:lnTo>
                  <a:lnTo>
                    <a:pt x="25541" y="43083"/>
                  </a:lnTo>
                  <a:lnTo>
                    <a:pt x="26386" y="53043"/>
                  </a:lnTo>
                  <a:lnTo>
                    <a:pt x="33564" y="70349"/>
                  </a:lnTo>
                  <a:lnTo>
                    <a:pt x="41093" y="75899"/>
                  </a:lnTo>
                  <a:lnTo>
                    <a:pt x="80560" y="91047"/>
                  </a:lnTo>
                  <a:lnTo>
                    <a:pt x="88802" y="96718"/>
                  </a:lnTo>
                  <a:lnTo>
                    <a:pt x="101079" y="112377"/>
                  </a:lnTo>
                  <a:lnTo>
                    <a:pt x="109265" y="132204"/>
                  </a:lnTo>
                  <a:lnTo>
                    <a:pt x="112903" y="156614"/>
                  </a:lnTo>
                  <a:lnTo>
                    <a:pt x="110363" y="166165"/>
                  </a:lnTo>
                  <a:lnTo>
                    <a:pt x="105161" y="173702"/>
                  </a:lnTo>
                  <a:lnTo>
                    <a:pt x="98184" y="179897"/>
                  </a:lnTo>
                  <a:lnTo>
                    <a:pt x="77952" y="186780"/>
                  </a:lnTo>
                  <a:lnTo>
                    <a:pt x="54533" y="188669"/>
                  </a:lnTo>
                  <a:lnTo>
                    <a:pt x="23957" y="183156"/>
                  </a:lnTo>
                  <a:lnTo>
                    <a:pt x="0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67342" y="4414675"/>
              <a:ext cx="95053" cy="149627"/>
            </a:xfrm>
            <a:custGeom>
              <a:avLst/>
              <a:gdLst/>
              <a:ahLst/>
              <a:cxnLst/>
              <a:rect l="0" t="0" r="0" b="0"/>
              <a:pathLst>
                <a:path w="95053" h="149627">
                  <a:moveTo>
                    <a:pt x="8724" y="44341"/>
                  </a:moveTo>
                  <a:lnTo>
                    <a:pt x="26705" y="59982"/>
                  </a:lnTo>
                  <a:lnTo>
                    <a:pt x="43621" y="68060"/>
                  </a:lnTo>
                  <a:lnTo>
                    <a:pt x="62839" y="69310"/>
                  </a:lnTo>
                  <a:lnTo>
                    <a:pt x="72876" y="68006"/>
                  </a:lnTo>
                  <a:lnTo>
                    <a:pt x="80738" y="63627"/>
                  </a:lnTo>
                  <a:lnTo>
                    <a:pt x="92593" y="49403"/>
                  </a:lnTo>
                  <a:lnTo>
                    <a:pt x="95052" y="40697"/>
                  </a:lnTo>
                  <a:lnTo>
                    <a:pt x="94665" y="21664"/>
                  </a:lnTo>
                  <a:lnTo>
                    <a:pt x="90585" y="14015"/>
                  </a:lnTo>
                  <a:lnTo>
                    <a:pt x="76692" y="2397"/>
                  </a:lnTo>
                  <a:lnTo>
                    <a:pt x="68074" y="0"/>
                  </a:lnTo>
                  <a:lnTo>
                    <a:pt x="49139" y="457"/>
                  </a:lnTo>
                  <a:lnTo>
                    <a:pt x="18749" y="12881"/>
                  </a:lnTo>
                  <a:lnTo>
                    <a:pt x="11898" y="21028"/>
                  </a:lnTo>
                  <a:lnTo>
                    <a:pt x="4286" y="42558"/>
                  </a:lnTo>
                  <a:lnTo>
                    <a:pt x="0" y="80987"/>
                  </a:lnTo>
                  <a:lnTo>
                    <a:pt x="5237" y="101962"/>
                  </a:lnTo>
                  <a:lnTo>
                    <a:pt x="27662" y="134491"/>
                  </a:lnTo>
                  <a:lnTo>
                    <a:pt x="44047" y="142899"/>
                  </a:lnTo>
                  <a:lnTo>
                    <a:pt x="71895" y="149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89310" y="4405662"/>
              <a:ext cx="107855" cy="135767"/>
            </a:xfrm>
            <a:custGeom>
              <a:avLst/>
              <a:gdLst/>
              <a:ahLst/>
              <a:cxnLst/>
              <a:rect l="0" t="0" r="0" b="0"/>
              <a:pathLst>
                <a:path w="107855" h="135767">
                  <a:moveTo>
                    <a:pt x="76269" y="42825"/>
                  </a:moveTo>
                  <a:lnTo>
                    <a:pt x="66694" y="18779"/>
                  </a:lnTo>
                  <a:lnTo>
                    <a:pt x="56026" y="4452"/>
                  </a:lnTo>
                  <a:lnTo>
                    <a:pt x="48735" y="865"/>
                  </a:lnTo>
                  <a:lnTo>
                    <a:pt x="31277" y="0"/>
                  </a:lnTo>
                  <a:lnTo>
                    <a:pt x="24047" y="3746"/>
                  </a:lnTo>
                  <a:lnTo>
                    <a:pt x="12895" y="17268"/>
                  </a:lnTo>
                  <a:lnTo>
                    <a:pt x="40" y="50200"/>
                  </a:lnTo>
                  <a:lnTo>
                    <a:pt x="0" y="89594"/>
                  </a:lnTo>
                  <a:lnTo>
                    <a:pt x="7397" y="125313"/>
                  </a:lnTo>
                  <a:lnTo>
                    <a:pt x="12807" y="131742"/>
                  </a:lnTo>
                  <a:lnTo>
                    <a:pt x="19923" y="134859"/>
                  </a:lnTo>
                  <a:lnTo>
                    <a:pt x="28177" y="135766"/>
                  </a:lnTo>
                  <a:lnTo>
                    <a:pt x="34849" y="132862"/>
                  </a:lnTo>
                  <a:lnTo>
                    <a:pt x="45382" y="120276"/>
                  </a:lnTo>
                  <a:lnTo>
                    <a:pt x="69003" y="57698"/>
                  </a:lnTo>
                  <a:lnTo>
                    <a:pt x="71425" y="53910"/>
                  </a:lnTo>
                  <a:lnTo>
                    <a:pt x="73040" y="56064"/>
                  </a:lnTo>
                  <a:lnTo>
                    <a:pt x="81220" y="87554"/>
                  </a:lnTo>
                  <a:lnTo>
                    <a:pt x="107854" y="127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12632" y="4416902"/>
              <a:ext cx="195103" cy="137379"/>
            </a:xfrm>
            <a:custGeom>
              <a:avLst/>
              <a:gdLst/>
              <a:ahLst/>
              <a:cxnLst/>
              <a:rect l="0" t="0" r="0" b="0"/>
              <a:pathLst>
                <a:path w="195103" h="137379">
                  <a:moveTo>
                    <a:pt x="5589" y="10528"/>
                  </a:moveTo>
                  <a:lnTo>
                    <a:pt x="0" y="27296"/>
                  </a:lnTo>
                  <a:lnTo>
                    <a:pt x="375" y="44886"/>
                  </a:lnTo>
                  <a:lnTo>
                    <a:pt x="16584" y="105528"/>
                  </a:lnTo>
                  <a:lnTo>
                    <a:pt x="19939" y="115975"/>
                  </a:lnTo>
                  <a:lnTo>
                    <a:pt x="26854" y="122941"/>
                  </a:lnTo>
                  <a:lnTo>
                    <a:pt x="47016" y="130679"/>
                  </a:lnTo>
                  <a:lnTo>
                    <a:pt x="55434" y="129233"/>
                  </a:lnTo>
                  <a:lnTo>
                    <a:pt x="62216" y="124760"/>
                  </a:lnTo>
                  <a:lnTo>
                    <a:pt x="72871" y="109261"/>
                  </a:lnTo>
                  <a:lnTo>
                    <a:pt x="81505" y="86775"/>
                  </a:lnTo>
                  <a:lnTo>
                    <a:pt x="85446" y="82416"/>
                  </a:lnTo>
                  <a:lnTo>
                    <a:pt x="89242" y="83020"/>
                  </a:lnTo>
                  <a:lnTo>
                    <a:pt x="96581" y="93050"/>
                  </a:lnTo>
                  <a:lnTo>
                    <a:pt x="109629" y="117257"/>
                  </a:lnTo>
                  <a:lnTo>
                    <a:pt x="125529" y="132443"/>
                  </a:lnTo>
                  <a:lnTo>
                    <a:pt x="134682" y="136258"/>
                  </a:lnTo>
                  <a:lnTo>
                    <a:pt x="154211" y="137378"/>
                  </a:lnTo>
                  <a:lnTo>
                    <a:pt x="161992" y="133699"/>
                  </a:lnTo>
                  <a:lnTo>
                    <a:pt x="173758" y="120253"/>
                  </a:lnTo>
                  <a:lnTo>
                    <a:pt x="186958" y="92952"/>
                  </a:lnTo>
                  <a:lnTo>
                    <a:pt x="194030" y="33543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33188" y="4410573"/>
              <a:ext cx="109055" cy="135735"/>
            </a:xfrm>
            <a:custGeom>
              <a:avLst/>
              <a:gdLst/>
              <a:ahLst/>
              <a:cxnLst/>
              <a:rect l="0" t="0" r="0" b="0"/>
              <a:pathLst>
                <a:path w="109055" h="135735">
                  <a:moveTo>
                    <a:pt x="16661" y="48443"/>
                  </a:moveTo>
                  <a:lnTo>
                    <a:pt x="34641" y="64084"/>
                  </a:lnTo>
                  <a:lnTo>
                    <a:pt x="51558" y="72162"/>
                  </a:lnTo>
                  <a:lnTo>
                    <a:pt x="70775" y="73412"/>
                  </a:lnTo>
                  <a:lnTo>
                    <a:pt x="80813" y="72108"/>
                  </a:lnTo>
                  <a:lnTo>
                    <a:pt x="98205" y="61300"/>
                  </a:lnTo>
                  <a:lnTo>
                    <a:pt x="106119" y="53505"/>
                  </a:lnTo>
                  <a:lnTo>
                    <a:pt x="109054" y="45968"/>
                  </a:lnTo>
                  <a:lnTo>
                    <a:pt x="108672" y="38605"/>
                  </a:lnTo>
                  <a:lnTo>
                    <a:pt x="102008" y="24183"/>
                  </a:lnTo>
                  <a:lnTo>
                    <a:pt x="91248" y="9975"/>
                  </a:lnTo>
                  <a:lnTo>
                    <a:pt x="72427" y="2100"/>
                  </a:lnTo>
                  <a:lnTo>
                    <a:pt x="60857" y="0"/>
                  </a:lnTo>
                  <a:lnTo>
                    <a:pt x="41762" y="3906"/>
                  </a:lnTo>
                  <a:lnTo>
                    <a:pt x="10441" y="25477"/>
                  </a:lnTo>
                  <a:lnTo>
                    <a:pt x="2198" y="44865"/>
                  </a:lnTo>
                  <a:lnTo>
                    <a:pt x="0" y="56586"/>
                  </a:lnTo>
                  <a:lnTo>
                    <a:pt x="3796" y="78968"/>
                  </a:lnTo>
                  <a:lnTo>
                    <a:pt x="19088" y="108180"/>
                  </a:lnTo>
                  <a:lnTo>
                    <a:pt x="32947" y="122956"/>
                  </a:lnTo>
                  <a:lnTo>
                    <a:pt x="50805" y="133422"/>
                  </a:lnTo>
                  <a:lnTo>
                    <a:pt x="70440" y="135734"/>
                  </a:lnTo>
                  <a:lnTo>
                    <a:pt x="100888" y="132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58425" y="4401585"/>
              <a:ext cx="83622" cy="131131"/>
            </a:xfrm>
            <a:custGeom>
              <a:avLst/>
              <a:gdLst/>
              <a:ahLst/>
              <a:cxnLst/>
              <a:rect l="0" t="0" r="0" b="0"/>
              <a:pathLst>
                <a:path w="83622" h="131131">
                  <a:moveTo>
                    <a:pt x="17765" y="89016"/>
                  </a:moveTo>
                  <a:lnTo>
                    <a:pt x="69301" y="59165"/>
                  </a:lnTo>
                  <a:lnTo>
                    <a:pt x="80834" y="42994"/>
                  </a:lnTo>
                  <a:lnTo>
                    <a:pt x="83621" y="24108"/>
                  </a:lnTo>
                  <a:lnTo>
                    <a:pt x="82726" y="14159"/>
                  </a:lnTo>
                  <a:lnTo>
                    <a:pt x="77450" y="7526"/>
                  </a:lnTo>
                  <a:lnTo>
                    <a:pt x="59110" y="156"/>
                  </a:lnTo>
                  <a:lnTo>
                    <a:pt x="38480" y="0"/>
                  </a:lnTo>
                  <a:lnTo>
                    <a:pt x="28066" y="1596"/>
                  </a:lnTo>
                  <a:lnTo>
                    <a:pt x="19953" y="6169"/>
                  </a:lnTo>
                  <a:lnTo>
                    <a:pt x="7819" y="20610"/>
                  </a:lnTo>
                  <a:lnTo>
                    <a:pt x="0" y="54060"/>
                  </a:lnTo>
                  <a:lnTo>
                    <a:pt x="4411" y="76990"/>
                  </a:lnTo>
                  <a:lnTo>
                    <a:pt x="20047" y="106510"/>
                  </a:lnTo>
                  <a:lnTo>
                    <a:pt x="26306" y="114716"/>
                  </a:lnTo>
                  <a:lnTo>
                    <a:pt x="42618" y="123835"/>
                  </a:lnTo>
                  <a:lnTo>
                    <a:pt x="70408" y="131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73313" y="4177338"/>
              <a:ext cx="113172" cy="388122"/>
            </a:xfrm>
            <a:custGeom>
              <a:avLst/>
              <a:gdLst/>
              <a:ahLst/>
              <a:cxnLst/>
              <a:rect l="0" t="0" r="0" b="0"/>
              <a:pathLst>
                <a:path w="113172" h="388122">
                  <a:moveTo>
                    <a:pt x="71333" y="313263"/>
                  </a:moveTo>
                  <a:lnTo>
                    <a:pt x="76922" y="296495"/>
                  </a:lnTo>
                  <a:lnTo>
                    <a:pt x="76547" y="278905"/>
                  </a:lnTo>
                  <a:lnTo>
                    <a:pt x="71311" y="260558"/>
                  </a:lnTo>
                  <a:lnTo>
                    <a:pt x="61185" y="244605"/>
                  </a:lnTo>
                  <a:lnTo>
                    <a:pt x="54039" y="241755"/>
                  </a:lnTo>
                  <a:lnTo>
                    <a:pt x="45766" y="242194"/>
                  </a:lnTo>
                  <a:lnTo>
                    <a:pt x="36741" y="244827"/>
                  </a:lnTo>
                  <a:lnTo>
                    <a:pt x="29554" y="250092"/>
                  </a:lnTo>
                  <a:lnTo>
                    <a:pt x="18450" y="265300"/>
                  </a:lnTo>
                  <a:lnTo>
                    <a:pt x="5621" y="293593"/>
                  </a:lnTo>
                  <a:lnTo>
                    <a:pt x="0" y="335381"/>
                  </a:lnTo>
                  <a:lnTo>
                    <a:pt x="4925" y="358578"/>
                  </a:lnTo>
                  <a:lnTo>
                    <a:pt x="9513" y="368040"/>
                  </a:lnTo>
                  <a:lnTo>
                    <a:pt x="23971" y="381672"/>
                  </a:lnTo>
                  <a:lnTo>
                    <a:pt x="32739" y="386945"/>
                  </a:lnTo>
                  <a:lnTo>
                    <a:pt x="40925" y="388121"/>
                  </a:lnTo>
                  <a:lnTo>
                    <a:pt x="48721" y="386565"/>
                  </a:lnTo>
                  <a:lnTo>
                    <a:pt x="56259" y="383188"/>
                  </a:lnTo>
                  <a:lnTo>
                    <a:pt x="67753" y="370077"/>
                  </a:lnTo>
                  <a:lnTo>
                    <a:pt x="84664" y="327475"/>
                  </a:lnTo>
                  <a:lnTo>
                    <a:pt x="99270" y="274000"/>
                  </a:lnTo>
                  <a:lnTo>
                    <a:pt x="110300" y="215257"/>
                  </a:lnTo>
                  <a:lnTo>
                    <a:pt x="112515" y="164901"/>
                  </a:lnTo>
                  <a:lnTo>
                    <a:pt x="113171" y="112936"/>
                  </a:lnTo>
                  <a:lnTo>
                    <a:pt x="107803" y="54154"/>
                  </a:lnTo>
                  <a:lnTo>
                    <a:pt x="98777" y="8503"/>
                  </a:lnTo>
                  <a:lnTo>
                    <a:pt x="94308" y="1295"/>
                  </a:lnTo>
                  <a:lnTo>
                    <a:pt x="88990" y="0"/>
                  </a:lnTo>
                  <a:lnTo>
                    <a:pt x="83104" y="2646"/>
                  </a:lnTo>
                  <a:lnTo>
                    <a:pt x="79180" y="9089"/>
                  </a:lnTo>
                  <a:lnTo>
                    <a:pt x="73658" y="41683"/>
                  </a:lnTo>
                  <a:lnTo>
                    <a:pt x="72022" y="89036"/>
                  </a:lnTo>
                  <a:lnTo>
                    <a:pt x="71537" y="146999"/>
                  </a:lnTo>
                  <a:lnTo>
                    <a:pt x="71394" y="207458"/>
                  </a:lnTo>
                  <a:lnTo>
                    <a:pt x="71351" y="264106"/>
                  </a:lnTo>
                  <a:lnTo>
                    <a:pt x="72508" y="320145"/>
                  </a:lnTo>
                  <a:lnTo>
                    <a:pt x="81862" y="365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2" name="Straight Connector 91"/>
          <p:cNvCxnSpPr/>
          <p:nvPr/>
        </p:nvCxnSpPr>
        <p:spPr>
          <a:xfrm>
            <a:off x="5318505" y="4101084"/>
            <a:ext cx="284227" cy="51587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5600700" y="4616958"/>
            <a:ext cx="102336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6023864" y="4638040"/>
            <a:ext cx="326389" cy="4631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/>
          <p:cNvGrpSpPr/>
          <p:nvPr/>
        </p:nvGrpSpPr>
        <p:grpSpPr>
          <a:xfrm>
            <a:off x="5455341" y="4143161"/>
            <a:ext cx="1126550" cy="937037"/>
            <a:chOff x="5455341" y="4143161"/>
            <a:chExt cx="1126550" cy="937037"/>
          </a:xfrm>
        </p:grpSpPr>
        <p:sp>
          <p:nvSpPr>
            <p:cNvPr id="95" name="Freeform 94"/>
            <p:cNvSpPr/>
            <p:nvPr/>
          </p:nvSpPr>
          <p:spPr>
            <a:xfrm>
              <a:off x="5455341" y="4143161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69368" y="53875"/>
                  </a:lnTo>
                  <a:lnTo>
                    <a:pt x="21008" y="1149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86926" y="4185275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63171" y="115813"/>
                  </a:moveTo>
                  <a:lnTo>
                    <a:pt x="47530" y="97832"/>
                  </a:lnTo>
                  <a:lnTo>
                    <a:pt x="24734" y="41460"/>
                  </a:lnTo>
                  <a:lnTo>
                    <a:pt x="14088" y="138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25898" y="4332674"/>
              <a:ext cx="101044" cy="118294"/>
            </a:xfrm>
            <a:custGeom>
              <a:avLst/>
              <a:gdLst/>
              <a:ahLst/>
              <a:cxnLst/>
              <a:rect l="0" t="0" r="0" b="0"/>
              <a:pathLst>
                <a:path w="101044" h="118294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4" y="34897"/>
                  </a:lnTo>
                  <a:lnTo>
                    <a:pt x="0" y="54114"/>
                  </a:lnTo>
                  <a:lnTo>
                    <a:pt x="8111" y="95047"/>
                  </a:lnTo>
                  <a:lnTo>
                    <a:pt x="13473" y="103139"/>
                  </a:lnTo>
                  <a:lnTo>
                    <a:pt x="28791" y="115249"/>
                  </a:lnTo>
                  <a:lnTo>
                    <a:pt x="47297" y="118293"/>
                  </a:lnTo>
                  <a:lnTo>
                    <a:pt x="57145" y="117466"/>
                  </a:lnTo>
                  <a:lnTo>
                    <a:pt x="74327" y="110309"/>
                  </a:lnTo>
                  <a:lnTo>
                    <a:pt x="82184" y="105124"/>
                  </a:lnTo>
                  <a:lnTo>
                    <a:pt x="94034" y="90006"/>
                  </a:lnTo>
                  <a:lnTo>
                    <a:pt x="98831" y="81061"/>
                  </a:lnTo>
                  <a:lnTo>
                    <a:pt x="101043" y="61763"/>
                  </a:lnTo>
                  <a:lnTo>
                    <a:pt x="92930" y="20779"/>
                  </a:lnTo>
                  <a:lnTo>
                    <a:pt x="88737" y="13852"/>
                  </a:lnTo>
                  <a:lnTo>
                    <a:pt x="83603" y="92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18984" y="4659057"/>
              <a:ext cx="147828" cy="221099"/>
            </a:xfrm>
            <a:custGeom>
              <a:avLst/>
              <a:gdLst/>
              <a:ahLst/>
              <a:cxnLst/>
              <a:rect l="0" t="0" r="0" b="0"/>
              <a:pathLst>
                <a:path w="147828" h="221099">
                  <a:moveTo>
                    <a:pt x="31237" y="0"/>
                  </a:moveTo>
                  <a:lnTo>
                    <a:pt x="0" y="48026"/>
                  </a:lnTo>
                  <a:lnTo>
                    <a:pt x="1054" y="48395"/>
                  </a:lnTo>
                  <a:lnTo>
                    <a:pt x="44544" y="18763"/>
                  </a:lnTo>
                  <a:lnTo>
                    <a:pt x="52977" y="18358"/>
                  </a:lnTo>
                  <a:lnTo>
                    <a:pt x="68585" y="24147"/>
                  </a:lnTo>
                  <a:lnTo>
                    <a:pt x="80202" y="37638"/>
                  </a:lnTo>
                  <a:lnTo>
                    <a:pt x="84938" y="46149"/>
                  </a:lnTo>
                  <a:lnTo>
                    <a:pt x="87080" y="64965"/>
                  </a:lnTo>
                  <a:lnTo>
                    <a:pt x="86013" y="74895"/>
                  </a:lnTo>
                  <a:lnTo>
                    <a:pt x="88812" y="80346"/>
                  </a:lnTo>
                  <a:lnTo>
                    <a:pt x="94187" y="82810"/>
                  </a:lnTo>
                  <a:lnTo>
                    <a:pt x="101280" y="83282"/>
                  </a:lnTo>
                  <a:lnTo>
                    <a:pt x="115400" y="90047"/>
                  </a:lnTo>
                  <a:lnTo>
                    <a:pt x="143528" y="113454"/>
                  </a:lnTo>
                  <a:lnTo>
                    <a:pt x="147042" y="122429"/>
                  </a:lnTo>
                  <a:lnTo>
                    <a:pt x="147827" y="144880"/>
                  </a:lnTo>
                  <a:lnTo>
                    <a:pt x="141691" y="178238"/>
                  </a:lnTo>
                  <a:lnTo>
                    <a:pt x="115466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97621" y="482751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408" y="4269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60750" y="4890684"/>
              <a:ext cx="221099" cy="189514"/>
            </a:xfrm>
            <a:custGeom>
              <a:avLst/>
              <a:gdLst/>
              <a:ahLst/>
              <a:cxnLst/>
              <a:rect l="0" t="0" r="0" b="0"/>
              <a:pathLst>
                <a:path w="221099" h="189514">
                  <a:moveTo>
                    <a:pt x="221098" y="0"/>
                  </a:moveTo>
                  <a:lnTo>
                    <a:pt x="166054" y="37086"/>
                  </a:lnTo>
                  <a:lnTo>
                    <a:pt x="106586" y="84952"/>
                  </a:lnTo>
                  <a:lnTo>
                    <a:pt x="51293" y="1439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73490" y="4426719"/>
              <a:ext cx="145105" cy="151992"/>
            </a:xfrm>
            <a:custGeom>
              <a:avLst/>
              <a:gdLst/>
              <a:ahLst/>
              <a:cxnLst/>
              <a:rect l="0" t="0" r="0" b="0"/>
              <a:pathLst>
                <a:path w="145105" h="151992">
                  <a:moveTo>
                    <a:pt x="102990" y="42825"/>
                  </a:moveTo>
                  <a:lnTo>
                    <a:pt x="93415" y="18779"/>
                  </a:lnTo>
                  <a:lnTo>
                    <a:pt x="82747" y="4452"/>
                  </a:lnTo>
                  <a:lnTo>
                    <a:pt x="75457" y="865"/>
                  </a:lnTo>
                  <a:lnTo>
                    <a:pt x="57998" y="0"/>
                  </a:lnTo>
                  <a:lnTo>
                    <a:pt x="41660" y="6634"/>
                  </a:lnTo>
                  <a:lnTo>
                    <a:pt x="34027" y="11679"/>
                  </a:lnTo>
                  <a:lnTo>
                    <a:pt x="22427" y="26643"/>
                  </a:lnTo>
                  <a:lnTo>
                    <a:pt x="5449" y="64845"/>
                  </a:lnTo>
                  <a:lnTo>
                    <a:pt x="0" y="101342"/>
                  </a:lnTo>
                  <a:lnTo>
                    <a:pt x="3975" y="136203"/>
                  </a:lnTo>
                  <a:lnTo>
                    <a:pt x="10074" y="143681"/>
                  </a:lnTo>
                  <a:lnTo>
                    <a:pt x="29329" y="151991"/>
                  </a:lnTo>
                  <a:lnTo>
                    <a:pt x="37505" y="150697"/>
                  </a:lnTo>
                  <a:lnTo>
                    <a:pt x="44126" y="146325"/>
                  </a:lnTo>
                  <a:lnTo>
                    <a:pt x="54601" y="132109"/>
                  </a:lnTo>
                  <a:lnTo>
                    <a:pt x="85417" y="72761"/>
                  </a:lnTo>
                  <a:lnTo>
                    <a:pt x="96093" y="42466"/>
                  </a:lnTo>
                  <a:lnTo>
                    <a:pt x="94058" y="53247"/>
                  </a:lnTo>
                  <a:lnTo>
                    <a:pt x="93171" y="73583"/>
                  </a:lnTo>
                  <a:lnTo>
                    <a:pt x="99016" y="91980"/>
                  </a:lnTo>
                  <a:lnTo>
                    <a:pt x="103850" y="100162"/>
                  </a:lnTo>
                  <a:lnTo>
                    <a:pt x="118580" y="112372"/>
                  </a:lnTo>
                  <a:lnTo>
                    <a:pt x="145104" y="127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41115" y="4408265"/>
              <a:ext cx="114351" cy="177094"/>
            </a:xfrm>
            <a:custGeom>
              <a:avLst/>
              <a:gdLst/>
              <a:ahLst/>
              <a:cxnLst/>
              <a:rect l="0" t="0" r="0" b="0"/>
              <a:pathLst>
                <a:path w="114351" h="177094">
                  <a:moveTo>
                    <a:pt x="9065" y="29694"/>
                  </a:moveTo>
                  <a:lnTo>
                    <a:pt x="0" y="88310"/>
                  </a:lnTo>
                  <a:lnTo>
                    <a:pt x="4891" y="127060"/>
                  </a:lnTo>
                  <a:lnTo>
                    <a:pt x="3943" y="126190"/>
                  </a:lnTo>
                  <a:lnTo>
                    <a:pt x="2141" y="122101"/>
                  </a:lnTo>
                  <a:lnTo>
                    <a:pt x="419" y="74679"/>
                  </a:lnTo>
                  <a:lnTo>
                    <a:pt x="8323" y="34184"/>
                  </a:lnTo>
                  <a:lnTo>
                    <a:pt x="18874" y="10633"/>
                  </a:lnTo>
                  <a:lnTo>
                    <a:pt x="26133" y="4118"/>
                  </a:lnTo>
                  <a:lnTo>
                    <a:pt x="34481" y="945"/>
                  </a:lnTo>
                  <a:lnTo>
                    <a:pt x="43557" y="0"/>
                  </a:lnTo>
                  <a:lnTo>
                    <a:pt x="59880" y="5188"/>
                  </a:lnTo>
                  <a:lnTo>
                    <a:pt x="67508" y="9847"/>
                  </a:lnTo>
                  <a:lnTo>
                    <a:pt x="79103" y="24383"/>
                  </a:lnTo>
                  <a:lnTo>
                    <a:pt x="103500" y="85914"/>
                  </a:lnTo>
                  <a:lnTo>
                    <a:pt x="112207" y="139195"/>
                  </a:lnTo>
                  <a:lnTo>
                    <a:pt x="114350" y="177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97579" y="429056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7601" y="137661"/>
                  </a:lnTo>
                  <a:lnTo>
                    <a:pt x="2252" y="186627"/>
                  </a:lnTo>
                  <a:lnTo>
                    <a:pt x="445" y="245095"/>
                  </a:lnTo>
                  <a:lnTo>
                    <a:pt x="58" y="30330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30348" y="4385316"/>
              <a:ext cx="125159" cy="200043"/>
            </a:xfrm>
            <a:custGeom>
              <a:avLst/>
              <a:gdLst/>
              <a:ahLst/>
              <a:cxnLst/>
              <a:rect l="0" t="0" r="0" b="0"/>
              <a:pathLst>
                <a:path w="125159" h="200043">
                  <a:moveTo>
                    <a:pt x="83044" y="0"/>
                  </a:moveTo>
                  <a:lnTo>
                    <a:pt x="58998" y="9576"/>
                  </a:lnTo>
                  <a:lnTo>
                    <a:pt x="2347" y="59898"/>
                  </a:lnTo>
                  <a:lnTo>
                    <a:pt x="0" y="66838"/>
                  </a:lnTo>
                  <a:lnTo>
                    <a:pt x="775" y="73805"/>
                  </a:lnTo>
                  <a:lnTo>
                    <a:pt x="7876" y="87784"/>
                  </a:lnTo>
                  <a:lnTo>
                    <a:pt x="26197" y="108808"/>
                  </a:lnTo>
                  <a:lnTo>
                    <a:pt x="82490" y="161048"/>
                  </a:lnTo>
                  <a:lnTo>
                    <a:pt x="103937" y="184198"/>
                  </a:lnTo>
                  <a:lnTo>
                    <a:pt x="12515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76563" y="429056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54144"/>
                  </a:lnTo>
                  <a:lnTo>
                    <a:pt x="4940" y="109091"/>
                  </a:lnTo>
                  <a:lnTo>
                    <a:pt x="976" y="172240"/>
                  </a:lnTo>
                  <a:lnTo>
                    <a:pt x="193" y="23098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29206" y="4400414"/>
              <a:ext cx="252685" cy="199387"/>
            </a:xfrm>
            <a:custGeom>
              <a:avLst/>
              <a:gdLst/>
              <a:ahLst/>
              <a:cxnLst/>
              <a:rect l="0" t="0" r="0" b="0"/>
              <a:pathLst>
                <a:path w="252685" h="199387">
                  <a:moveTo>
                    <a:pt x="0" y="90187"/>
                  </a:moveTo>
                  <a:lnTo>
                    <a:pt x="42691" y="93307"/>
                  </a:lnTo>
                  <a:lnTo>
                    <a:pt x="63428" y="96253"/>
                  </a:lnTo>
                  <a:lnTo>
                    <a:pt x="84342" y="93663"/>
                  </a:lnTo>
                  <a:lnTo>
                    <a:pt x="102216" y="85493"/>
                  </a:lnTo>
                  <a:lnTo>
                    <a:pt x="132754" y="61184"/>
                  </a:lnTo>
                  <a:lnTo>
                    <a:pt x="135296" y="53304"/>
                  </a:lnTo>
                  <a:lnTo>
                    <a:pt x="131881" y="35190"/>
                  </a:lnTo>
                  <a:lnTo>
                    <a:pt x="116805" y="10851"/>
                  </a:lnTo>
                  <a:lnTo>
                    <a:pt x="97926" y="2284"/>
                  </a:lnTo>
                  <a:lnTo>
                    <a:pt x="86341" y="0"/>
                  </a:lnTo>
                  <a:lnTo>
                    <a:pt x="64110" y="3700"/>
                  </a:lnTo>
                  <a:lnTo>
                    <a:pt x="43701" y="14314"/>
                  </a:lnTo>
                  <a:lnTo>
                    <a:pt x="26832" y="30729"/>
                  </a:lnTo>
                  <a:lnTo>
                    <a:pt x="17774" y="52844"/>
                  </a:lnTo>
                  <a:lnTo>
                    <a:pt x="11960" y="105167"/>
                  </a:lnTo>
                  <a:lnTo>
                    <a:pt x="16542" y="141029"/>
                  </a:lnTo>
                  <a:lnTo>
                    <a:pt x="25289" y="159967"/>
                  </a:lnTo>
                  <a:lnTo>
                    <a:pt x="30898" y="168292"/>
                  </a:lnTo>
                  <a:lnTo>
                    <a:pt x="46487" y="180662"/>
                  </a:lnTo>
                  <a:lnTo>
                    <a:pt x="85092" y="198136"/>
                  </a:lnTo>
                  <a:lnTo>
                    <a:pt x="108789" y="199386"/>
                  </a:lnTo>
                  <a:lnTo>
                    <a:pt x="156540" y="190656"/>
                  </a:lnTo>
                  <a:lnTo>
                    <a:pt x="210387" y="162790"/>
                  </a:lnTo>
                  <a:lnTo>
                    <a:pt x="252684" y="142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680450" y="21657"/>
            <a:ext cx="1689084" cy="574851"/>
            <a:chOff x="3680450" y="21657"/>
            <a:chExt cx="1689084" cy="574851"/>
          </a:xfrm>
        </p:grpSpPr>
        <p:sp>
          <p:nvSpPr>
            <p:cNvPr id="108" name="Freeform 107"/>
            <p:cNvSpPr/>
            <p:nvPr/>
          </p:nvSpPr>
          <p:spPr>
            <a:xfrm>
              <a:off x="3680450" y="21657"/>
              <a:ext cx="520125" cy="565673"/>
            </a:xfrm>
            <a:custGeom>
              <a:avLst/>
              <a:gdLst/>
              <a:ahLst/>
              <a:cxnLst/>
              <a:rect l="0" t="0" r="0" b="0"/>
              <a:pathLst>
                <a:path w="520125" h="565673">
                  <a:moveTo>
                    <a:pt x="362493" y="30985"/>
                  </a:moveTo>
                  <a:lnTo>
                    <a:pt x="308618" y="13027"/>
                  </a:lnTo>
                  <a:lnTo>
                    <a:pt x="264373" y="2438"/>
                  </a:lnTo>
                  <a:lnTo>
                    <a:pt x="210920" y="0"/>
                  </a:lnTo>
                  <a:lnTo>
                    <a:pt x="174863" y="5167"/>
                  </a:lnTo>
                  <a:lnTo>
                    <a:pt x="147541" y="19696"/>
                  </a:lnTo>
                  <a:lnTo>
                    <a:pt x="88855" y="73206"/>
                  </a:lnTo>
                  <a:lnTo>
                    <a:pt x="60696" y="106785"/>
                  </a:lnTo>
                  <a:lnTo>
                    <a:pt x="33218" y="168040"/>
                  </a:lnTo>
                  <a:lnTo>
                    <a:pt x="12618" y="203940"/>
                  </a:lnTo>
                  <a:lnTo>
                    <a:pt x="0" y="261587"/>
                  </a:lnTo>
                  <a:lnTo>
                    <a:pt x="2417" y="312929"/>
                  </a:lnTo>
                  <a:lnTo>
                    <a:pt x="7227" y="365011"/>
                  </a:lnTo>
                  <a:lnTo>
                    <a:pt x="13914" y="386502"/>
                  </a:lnTo>
                  <a:lnTo>
                    <a:pt x="50664" y="442459"/>
                  </a:lnTo>
                  <a:lnTo>
                    <a:pt x="85310" y="488763"/>
                  </a:lnTo>
                  <a:lnTo>
                    <a:pt x="145102" y="538577"/>
                  </a:lnTo>
                  <a:lnTo>
                    <a:pt x="194525" y="560288"/>
                  </a:lnTo>
                  <a:lnTo>
                    <a:pt x="231356" y="565672"/>
                  </a:lnTo>
                  <a:lnTo>
                    <a:pt x="277318" y="559085"/>
                  </a:lnTo>
                  <a:lnTo>
                    <a:pt x="308400" y="548678"/>
                  </a:lnTo>
                  <a:lnTo>
                    <a:pt x="363443" y="511328"/>
                  </a:lnTo>
                  <a:lnTo>
                    <a:pt x="424795" y="462627"/>
                  </a:lnTo>
                  <a:lnTo>
                    <a:pt x="438146" y="447434"/>
                  </a:lnTo>
                  <a:lnTo>
                    <a:pt x="465681" y="393275"/>
                  </a:lnTo>
                  <a:lnTo>
                    <a:pt x="491453" y="340458"/>
                  </a:lnTo>
                  <a:lnTo>
                    <a:pt x="512822" y="284215"/>
                  </a:lnTo>
                  <a:lnTo>
                    <a:pt x="518920" y="232088"/>
                  </a:lnTo>
                  <a:lnTo>
                    <a:pt x="520124" y="169798"/>
                  </a:lnTo>
                  <a:lnTo>
                    <a:pt x="517949" y="141813"/>
                  </a:lnTo>
                  <a:lnTo>
                    <a:pt x="496683" y="84357"/>
                  </a:lnTo>
                  <a:lnTo>
                    <a:pt x="482964" y="66014"/>
                  </a:lnTo>
                  <a:lnTo>
                    <a:pt x="452390" y="42534"/>
                  </a:lnTo>
                  <a:lnTo>
                    <a:pt x="425844" y="30269"/>
                  </a:lnTo>
                  <a:lnTo>
                    <a:pt x="381523" y="24534"/>
                  </a:lnTo>
                  <a:lnTo>
                    <a:pt x="341436" y="30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21886" y="547481"/>
              <a:ext cx="1347648" cy="49027"/>
            </a:xfrm>
            <a:custGeom>
              <a:avLst/>
              <a:gdLst/>
              <a:ahLst/>
              <a:cxnLst/>
              <a:rect l="0" t="0" r="0" b="0"/>
              <a:pathLst>
                <a:path w="1347648" h="49027">
                  <a:moveTo>
                    <a:pt x="0" y="0"/>
                  </a:moveTo>
                  <a:lnTo>
                    <a:pt x="53874" y="17959"/>
                  </a:lnTo>
                  <a:lnTo>
                    <a:pt x="101239" y="28547"/>
                  </a:lnTo>
                  <a:lnTo>
                    <a:pt x="155048" y="36575"/>
                  </a:lnTo>
                  <a:lnTo>
                    <a:pt x="216283" y="42190"/>
                  </a:lnTo>
                  <a:lnTo>
                    <a:pt x="267375" y="49026"/>
                  </a:lnTo>
                  <a:lnTo>
                    <a:pt x="330801" y="48809"/>
                  </a:lnTo>
                  <a:lnTo>
                    <a:pt x="383408" y="43437"/>
                  </a:lnTo>
                  <a:lnTo>
                    <a:pt x="440030" y="42376"/>
                  </a:lnTo>
                  <a:lnTo>
                    <a:pt x="489258" y="42192"/>
                  </a:lnTo>
                  <a:lnTo>
                    <a:pt x="540888" y="42137"/>
                  </a:lnTo>
                  <a:lnTo>
                    <a:pt x="593231" y="42121"/>
                  </a:lnTo>
                  <a:lnTo>
                    <a:pt x="645785" y="42116"/>
                  </a:lnTo>
                  <a:lnTo>
                    <a:pt x="698401" y="42115"/>
                  </a:lnTo>
                  <a:lnTo>
                    <a:pt x="749866" y="42115"/>
                  </a:lnTo>
                  <a:lnTo>
                    <a:pt x="812890" y="42114"/>
                  </a:lnTo>
                  <a:lnTo>
                    <a:pt x="863987" y="42114"/>
                  </a:lnTo>
                  <a:lnTo>
                    <a:pt x="913052" y="42114"/>
                  </a:lnTo>
                  <a:lnTo>
                    <a:pt x="960345" y="45234"/>
                  </a:lnTo>
                  <a:lnTo>
                    <a:pt x="1005164" y="47328"/>
                  </a:lnTo>
                  <a:lnTo>
                    <a:pt x="1057338" y="43144"/>
                  </a:lnTo>
                  <a:lnTo>
                    <a:pt x="1119940" y="42318"/>
                  </a:lnTo>
                  <a:lnTo>
                    <a:pt x="1178579" y="42155"/>
                  </a:lnTo>
                  <a:lnTo>
                    <a:pt x="1235222" y="42122"/>
                  </a:lnTo>
                  <a:lnTo>
                    <a:pt x="1297184" y="33782"/>
                  </a:lnTo>
                  <a:lnTo>
                    <a:pt x="1347647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590898" y="97191"/>
            <a:ext cx="2074057" cy="490979"/>
            <a:chOff x="6590898" y="97191"/>
            <a:chExt cx="2074057" cy="490979"/>
          </a:xfrm>
        </p:grpSpPr>
        <p:sp>
          <p:nvSpPr>
            <p:cNvPr id="111" name="Freeform 110"/>
            <p:cNvSpPr/>
            <p:nvPr/>
          </p:nvSpPr>
          <p:spPr>
            <a:xfrm>
              <a:off x="6590898" y="97191"/>
              <a:ext cx="439257" cy="490979"/>
            </a:xfrm>
            <a:custGeom>
              <a:avLst/>
              <a:gdLst/>
              <a:ahLst/>
              <a:cxnLst/>
              <a:rect l="0" t="0" r="0" b="0"/>
              <a:pathLst>
                <a:path w="439257" h="490979">
                  <a:moveTo>
                    <a:pt x="242097" y="18622"/>
                  </a:moveTo>
                  <a:lnTo>
                    <a:pt x="187052" y="1834"/>
                  </a:lnTo>
                  <a:lnTo>
                    <a:pt x="150268" y="0"/>
                  </a:lnTo>
                  <a:lnTo>
                    <a:pt x="127584" y="3716"/>
                  </a:lnTo>
                  <a:lnTo>
                    <a:pt x="108924" y="12387"/>
                  </a:lnTo>
                  <a:lnTo>
                    <a:pt x="77881" y="37018"/>
                  </a:lnTo>
                  <a:lnTo>
                    <a:pt x="35100" y="93012"/>
                  </a:lnTo>
                  <a:lnTo>
                    <a:pt x="7582" y="155553"/>
                  </a:lnTo>
                  <a:lnTo>
                    <a:pt x="1450" y="207194"/>
                  </a:lnTo>
                  <a:lnTo>
                    <a:pt x="239" y="269387"/>
                  </a:lnTo>
                  <a:lnTo>
                    <a:pt x="0" y="327079"/>
                  </a:lnTo>
                  <a:lnTo>
                    <a:pt x="11402" y="386145"/>
                  </a:lnTo>
                  <a:lnTo>
                    <a:pt x="19072" y="406574"/>
                  </a:lnTo>
                  <a:lnTo>
                    <a:pt x="49745" y="446108"/>
                  </a:lnTo>
                  <a:lnTo>
                    <a:pt x="75919" y="462049"/>
                  </a:lnTo>
                  <a:lnTo>
                    <a:pt x="137012" y="485185"/>
                  </a:lnTo>
                  <a:lnTo>
                    <a:pt x="194606" y="490978"/>
                  </a:lnTo>
                  <a:lnTo>
                    <a:pt x="236865" y="489642"/>
                  </a:lnTo>
                  <a:lnTo>
                    <a:pt x="294050" y="468630"/>
                  </a:lnTo>
                  <a:lnTo>
                    <a:pt x="320531" y="451955"/>
                  </a:lnTo>
                  <a:lnTo>
                    <a:pt x="371814" y="395006"/>
                  </a:lnTo>
                  <a:lnTo>
                    <a:pt x="391795" y="372169"/>
                  </a:lnTo>
                  <a:lnTo>
                    <a:pt x="424393" y="311862"/>
                  </a:lnTo>
                  <a:lnTo>
                    <a:pt x="436360" y="273314"/>
                  </a:lnTo>
                  <a:lnTo>
                    <a:pt x="439256" y="233426"/>
                  </a:lnTo>
                  <a:lnTo>
                    <a:pt x="427258" y="177107"/>
                  </a:lnTo>
                  <a:lnTo>
                    <a:pt x="407322" y="123980"/>
                  </a:lnTo>
                  <a:lnTo>
                    <a:pt x="381839" y="87397"/>
                  </a:lnTo>
                  <a:lnTo>
                    <a:pt x="355641" y="70455"/>
                  </a:lnTo>
                  <a:lnTo>
                    <a:pt x="314178" y="55420"/>
                  </a:lnTo>
                  <a:lnTo>
                    <a:pt x="276842" y="52922"/>
                  </a:lnTo>
                  <a:lnTo>
                    <a:pt x="245373" y="59071"/>
                  </a:lnTo>
                  <a:lnTo>
                    <a:pt x="221040" y="71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980394" y="505966"/>
              <a:ext cx="1684561" cy="41516"/>
            </a:xfrm>
            <a:custGeom>
              <a:avLst/>
              <a:gdLst/>
              <a:ahLst/>
              <a:cxnLst/>
              <a:rect l="0" t="0" r="0" b="0"/>
              <a:pathLst>
                <a:path w="1684561" h="41516">
                  <a:moveTo>
                    <a:pt x="0" y="41515"/>
                  </a:moveTo>
                  <a:lnTo>
                    <a:pt x="42691" y="38396"/>
                  </a:lnTo>
                  <a:lnTo>
                    <a:pt x="102068" y="30793"/>
                  </a:lnTo>
                  <a:lnTo>
                    <a:pt x="153003" y="22846"/>
                  </a:lnTo>
                  <a:lnTo>
                    <a:pt x="213106" y="20930"/>
                  </a:lnTo>
                  <a:lnTo>
                    <a:pt x="261494" y="20598"/>
                  </a:lnTo>
                  <a:lnTo>
                    <a:pt x="312875" y="20500"/>
                  </a:lnTo>
                  <a:lnTo>
                    <a:pt x="374234" y="13231"/>
                  </a:lnTo>
                  <a:lnTo>
                    <a:pt x="434534" y="10582"/>
                  </a:lnTo>
                  <a:lnTo>
                    <a:pt x="496835" y="10059"/>
                  </a:lnTo>
                  <a:lnTo>
                    <a:pt x="545603" y="4379"/>
                  </a:lnTo>
                  <a:lnTo>
                    <a:pt x="607249" y="1554"/>
                  </a:lnTo>
                  <a:lnTo>
                    <a:pt x="656177" y="6928"/>
                  </a:lnTo>
                  <a:lnTo>
                    <a:pt x="718344" y="6217"/>
                  </a:lnTo>
                  <a:lnTo>
                    <a:pt x="769293" y="1421"/>
                  </a:lnTo>
                  <a:lnTo>
                    <a:pt x="818314" y="0"/>
                  </a:lnTo>
                  <a:lnTo>
                    <a:pt x="871211" y="5109"/>
                  </a:lnTo>
                  <a:lnTo>
                    <a:pt x="925030" y="8978"/>
                  </a:lnTo>
                  <a:lnTo>
                    <a:pt x="973773" y="9648"/>
                  </a:lnTo>
                  <a:lnTo>
                    <a:pt x="1025260" y="9846"/>
                  </a:lnTo>
                  <a:lnTo>
                    <a:pt x="1077560" y="11075"/>
                  </a:lnTo>
                  <a:lnTo>
                    <a:pt x="1130101" y="17158"/>
                  </a:lnTo>
                  <a:lnTo>
                    <a:pt x="1182713" y="19481"/>
                  </a:lnTo>
                  <a:lnTo>
                    <a:pt x="1235347" y="20169"/>
                  </a:lnTo>
                  <a:lnTo>
                    <a:pt x="1285647" y="21542"/>
                  </a:lnTo>
                  <a:lnTo>
                    <a:pt x="1341509" y="28775"/>
                  </a:lnTo>
                  <a:lnTo>
                    <a:pt x="1391062" y="30331"/>
                  </a:lnTo>
                  <a:lnTo>
                    <a:pt x="1445909" y="30793"/>
                  </a:lnTo>
                  <a:lnTo>
                    <a:pt x="1503494" y="34049"/>
                  </a:lnTo>
                  <a:lnTo>
                    <a:pt x="1560720" y="39303"/>
                  </a:lnTo>
                  <a:lnTo>
                    <a:pt x="1615890" y="40860"/>
                  </a:lnTo>
                  <a:lnTo>
                    <a:pt x="1655633" y="41321"/>
                  </a:lnTo>
                  <a:lnTo>
                    <a:pt x="1684560" y="41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244645" y="85026"/>
            <a:ext cx="5363183" cy="681746"/>
            <a:chOff x="2244645" y="85026"/>
            <a:chExt cx="5363183" cy="681746"/>
          </a:xfrm>
        </p:grpSpPr>
        <p:sp>
          <p:nvSpPr>
            <p:cNvPr id="2" name="Freeform 1"/>
            <p:cNvSpPr/>
            <p:nvPr/>
          </p:nvSpPr>
          <p:spPr>
            <a:xfrm>
              <a:off x="2244645" y="232591"/>
              <a:ext cx="308951" cy="401048"/>
            </a:xfrm>
            <a:custGeom>
              <a:avLst/>
              <a:gdLst/>
              <a:ahLst/>
              <a:cxnLst/>
              <a:rect l="0" t="0" r="0" b="0"/>
              <a:pathLst>
                <a:path w="308951" h="401048">
                  <a:moveTo>
                    <a:pt x="173619" y="30325"/>
                  </a:moveTo>
                  <a:lnTo>
                    <a:pt x="170551" y="21658"/>
                  </a:lnTo>
                  <a:lnTo>
                    <a:pt x="166488" y="14591"/>
                  </a:lnTo>
                  <a:lnTo>
                    <a:pt x="160991" y="8499"/>
                  </a:lnTo>
                  <a:lnTo>
                    <a:pt x="154058" y="3617"/>
                  </a:lnTo>
                  <a:lnTo>
                    <a:pt x="145612" y="700"/>
                  </a:lnTo>
                  <a:lnTo>
                    <a:pt x="135771" y="0"/>
                  </a:lnTo>
                  <a:lnTo>
                    <a:pt x="125106" y="1310"/>
                  </a:lnTo>
                  <a:lnTo>
                    <a:pt x="114501" y="4240"/>
                  </a:lnTo>
                  <a:lnTo>
                    <a:pt x="104452" y="8392"/>
                  </a:lnTo>
                  <a:lnTo>
                    <a:pt x="95082" y="13431"/>
                  </a:lnTo>
                  <a:lnTo>
                    <a:pt x="86329" y="19095"/>
                  </a:lnTo>
                  <a:lnTo>
                    <a:pt x="78071" y="25199"/>
                  </a:lnTo>
                  <a:lnTo>
                    <a:pt x="70186" y="31769"/>
                  </a:lnTo>
                  <a:lnTo>
                    <a:pt x="62569" y="39018"/>
                  </a:lnTo>
                  <a:lnTo>
                    <a:pt x="55146" y="47010"/>
                  </a:lnTo>
                  <a:lnTo>
                    <a:pt x="48023" y="55666"/>
                  </a:lnTo>
                  <a:lnTo>
                    <a:pt x="41465" y="64855"/>
                  </a:lnTo>
                  <a:lnTo>
                    <a:pt x="35569" y="74451"/>
                  </a:lnTo>
                  <a:lnTo>
                    <a:pt x="30118" y="84505"/>
                  </a:lnTo>
                  <a:lnTo>
                    <a:pt x="24690" y="95238"/>
                  </a:lnTo>
                  <a:lnTo>
                    <a:pt x="19045" y="106720"/>
                  </a:lnTo>
                  <a:lnTo>
                    <a:pt x="13440" y="118871"/>
                  </a:lnTo>
                  <a:lnTo>
                    <a:pt x="8508" y="131560"/>
                  </a:lnTo>
                  <a:lnTo>
                    <a:pt x="4567" y="144648"/>
                  </a:lnTo>
                  <a:lnTo>
                    <a:pt x="1769" y="157861"/>
                  </a:lnTo>
                  <a:lnTo>
                    <a:pt x="266" y="170804"/>
                  </a:lnTo>
                  <a:lnTo>
                    <a:pt x="0" y="183290"/>
                  </a:lnTo>
                  <a:lnTo>
                    <a:pt x="771" y="195471"/>
                  </a:lnTo>
                  <a:lnTo>
                    <a:pt x="2343" y="207723"/>
                  </a:lnTo>
                  <a:lnTo>
                    <a:pt x="4507" y="220266"/>
                  </a:lnTo>
                  <a:lnTo>
                    <a:pt x="7091" y="233149"/>
                  </a:lnTo>
                  <a:lnTo>
                    <a:pt x="9971" y="246337"/>
                  </a:lnTo>
                  <a:lnTo>
                    <a:pt x="13059" y="259765"/>
                  </a:lnTo>
                  <a:lnTo>
                    <a:pt x="16453" y="273207"/>
                  </a:lnTo>
                  <a:lnTo>
                    <a:pt x="20418" y="286305"/>
                  </a:lnTo>
                  <a:lnTo>
                    <a:pt x="25051" y="298885"/>
                  </a:lnTo>
                  <a:lnTo>
                    <a:pt x="30299" y="310790"/>
                  </a:lnTo>
                  <a:lnTo>
                    <a:pt x="36047" y="321792"/>
                  </a:lnTo>
                  <a:lnTo>
                    <a:pt x="42174" y="331859"/>
                  </a:lnTo>
                  <a:lnTo>
                    <a:pt x="48576" y="341112"/>
                  </a:lnTo>
                  <a:lnTo>
                    <a:pt x="55172" y="349721"/>
                  </a:lnTo>
                  <a:lnTo>
                    <a:pt x="61914" y="357846"/>
                  </a:lnTo>
                  <a:lnTo>
                    <a:pt x="69084" y="365457"/>
                  </a:lnTo>
                  <a:lnTo>
                    <a:pt x="77269" y="372350"/>
                  </a:lnTo>
                  <a:lnTo>
                    <a:pt x="86703" y="378470"/>
                  </a:lnTo>
                  <a:lnTo>
                    <a:pt x="97141" y="383903"/>
                  </a:lnTo>
                  <a:lnTo>
                    <a:pt x="108065" y="388786"/>
                  </a:lnTo>
                  <a:lnTo>
                    <a:pt x="119121" y="393248"/>
                  </a:lnTo>
                  <a:lnTo>
                    <a:pt x="130307" y="397075"/>
                  </a:lnTo>
                  <a:lnTo>
                    <a:pt x="141875" y="399741"/>
                  </a:lnTo>
                  <a:lnTo>
                    <a:pt x="153942" y="401047"/>
                  </a:lnTo>
                  <a:lnTo>
                    <a:pt x="166164" y="400941"/>
                  </a:lnTo>
                  <a:lnTo>
                    <a:pt x="177843" y="399349"/>
                  </a:lnTo>
                  <a:lnTo>
                    <a:pt x="188626" y="396383"/>
                  </a:lnTo>
                  <a:lnTo>
                    <a:pt x="198493" y="392120"/>
                  </a:lnTo>
                  <a:lnTo>
                    <a:pt x="207582" y="386518"/>
                  </a:lnTo>
                  <a:lnTo>
                    <a:pt x="216065" y="379683"/>
                  </a:lnTo>
                  <a:lnTo>
                    <a:pt x="224103" y="371993"/>
                  </a:lnTo>
                  <a:lnTo>
                    <a:pt x="231821" y="363995"/>
                  </a:lnTo>
                  <a:lnTo>
                    <a:pt x="239317" y="356021"/>
                  </a:lnTo>
                  <a:lnTo>
                    <a:pt x="246659" y="348041"/>
                  </a:lnTo>
                  <a:lnTo>
                    <a:pt x="253895" y="339770"/>
                  </a:lnTo>
                  <a:lnTo>
                    <a:pt x="261056" y="331053"/>
                  </a:lnTo>
                  <a:lnTo>
                    <a:pt x="268000" y="321723"/>
                  </a:lnTo>
                  <a:lnTo>
                    <a:pt x="274436" y="311541"/>
                  </a:lnTo>
                  <a:lnTo>
                    <a:pt x="280246" y="300467"/>
                  </a:lnTo>
                  <a:lnTo>
                    <a:pt x="285469" y="288774"/>
                  </a:lnTo>
                  <a:lnTo>
                    <a:pt x="290211" y="276934"/>
                  </a:lnTo>
                  <a:lnTo>
                    <a:pt x="294582" y="265227"/>
                  </a:lnTo>
                  <a:lnTo>
                    <a:pt x="298519" y="253587"/>
                  </a:lnTo>
                  <a:lnTo>
                    <a:pt x="301791" y="241707"/>
                  </a:lnTo>
                  <a:lnTo>
                    <a:pt x="304327" y="229412"/>
                  </a:lnTo>
                  <a:lnTo>
                    <a:pt x="306200" y="216528"/>
                  </a:lnTo>
                  <a:lnTo>
                    <a:pt x="307540" y="202806"/>
                  </a:lnTo>
                  <a:lnTo>
                    <a:pt x="308474" y="188208"/>
                  </a:lnTo>
                  <a:lnTo>
                    <a:pt x="308950" y="173165"/>
                  </a:lnTo>
                  <a:lnTo>
                    <a:pt x="308745" y="158454"/>
                  </a:lnTo>
                  <a:lnTo>
                    <a:pt x="307793" y="144489"/>
                  </a:lnTo>
                  <a:lnTo>
                    <a:pt x="306170" y="131335"/>
                  </a:lnTo>
                  <a:lnTo>
                    <a:pt x="304011" y="118887"/>
                  </a:lnTo>
                  <a:lnTo>
                    <a:pt x="301442" y="107000"/>
                  </a:lnTo>
                  <a:lnTo>
                    <a:pt x="298412" y="95694"/>
                  </a:lnTo>
                  <a:lnTo>
                    <a:pt x="294701" y="85160"/>
                  </a:lnTo>
                  <a:lnTo>
                    <a:pt x="290237" y="75439"/>
                  </a:lnTo>
                  <a:lnTo>
                    <a:pt x="284933" y="66434"/>
                  </a:lnTo>
                  <a:lnTo>
                    <a:pt x="278617" y="57998"/>
                  </a:lnTo>
                  <a:lnTo>
                    <a:pt x="271286" y="49993"/>
                  </a:lnTo>
                  <a:lnTo>
                    <a:pt x="262922" y="42463"/>
                  </a:lnTo>
                  <a:lnTo>
                    <a:pt x="253405" y="35626"/>
                  </a:lnTo>
                  <a:lnTo>
                    <a:pt x="242789" y="29553"/>
                  </a:lnTo>
                  <a:lnTo>
                    <a:pt x="231474" y="24504"/>
                  </a:lnTo>
                  <a:lnTo>
                    <a:pt x="218800" y="20615"/>
                  </a:lnTo>
                  <a:lnTo>
                    <a:pt x="201419" y="18663"/>
                  </a:lnTo>
                  <a:lnTo>
                    <a:pt x="173619" y="19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13693" y="168159"/>
              <a:ext cx="194126" cy="368499"/>
            </a:xfrm>
            <a:custGeom>
              <a:avLst/>
              <a:gdLst/>
              <a:ahLst/>
              <a:cxnLst/>
              <a:rect l="0" t="0" r="0" b="0"/>
              <a:pathLst>
                <a:path w="194126" h="368499">
                  <a:moveTo>
                    <a:pt x="4612" y="0"/>
                  </a:moveTo>
                  <a:lnTo>
                    <a:pt x="1813" y="8868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1"/>
                  </a:lnTo>
                  <a:lnTo>
                    <a:pt x="4177" y="88494"/>
                  </a:lnTo>
                  <a:lnTo>
                    <a:pt x="5812" y="100772"/>
                  </a:lnTo>
                  <a:lnTo>
                    <a:pt x="7739" y="112980"/>
                  </a:lnTo>
                  <a:lnTo>
                    <a:pt x="9579" y="125782"/>
                  </a:lnTo>
                  <a:lnTo>
                    <a:pt x="11119" y="139517"/>
                  </a:lnTo>
                  <a:lnTo>
                    <a:pt x="12474" y="154354"/>
                  </a:lnTo>
                  <a:lnTo>
                    <a:pt x="13992" y="170457"/>
                  </a:lnTo>
                  <a:lnTo>
                    <a:pt x="15864" y="187775"/>
                  </a:lnTo>
                  <a:lnTo>
                    <a:pt x="18122" y="205947"/>
                  </a:lnTo>
                  <a:lnTo>
                    <a:pt x="20717" y="224436"/>
                  </a:lnTo>
                  <a:lnTo>
                    <a:pt x="23577" y="242906"/>
                  </a:lnTo>
                  <a:lnTo>
                    <a:pt x="26633" y="261220"/>
                  </a:lnTo>
                  <a:lnTo>
                    <a:pt x="29831" y="279357"/>
                  </a:lnTo>
                  <a:lnTo>
                    <a:pt x="33123" y="297330"/>
                  </a:lnTo>
                  <a:lnTo>
                    <a:pt x="36316" y="315011"/>
                  </a:lnTo>
                  <a:lnTo>
                    <a:pt x="39079" y="332124"/>
                  </a:lnTo>
                  <a:lnTo>
                    <a:pt x="41251" y="348481"/>
                  </a:lnTo>
                  <a:lnTo>
                    <a:pt x="42201" y="361178"/>
                  </a:lnTo>
                  <a:lnTo>
                    <a:pt x="41611" y="366119"/>
                  </a:lnTo>
                  <a:lnTo>
                    <a:pt x="40483" y="363817"/>
                  </a:lnTo>
                  <a:lnTo>
                    <a:pt x="39386" y="356302"/>
                  </a:lnTo>
                  <a:lnTo>
                    <a:pt x="38656" y="345317"/>
                  </a:lnTo>
                  <a:lnTo>
                    <a:pt x="38622" y="332069"/>
                  </a:lnTo>
                  <a:lnTo>
                    <a:pt x="39381" y="317351"/>
                  </a:lnTo>
                  <a:lnTo>
                    <a:pt x="40857" y="301840"/>
                  </a:lnTo>
                  <a:lnTo>
                    <a:pt x="42911" y="286172"/>
                  </a:lnTo>
                  <a:lnTo>
                    <a:pt x="45410" y="270703"/>
                  </a:lnTo>
                  <a:lnTo>
                    <a:pt x="48561" y="255868"/>
                  </a:lnTo>
                  <a:lnTo>
                    <a:pt x="52886" y="242274"/>
                  </a:lnTo>
                  <a:lnTo>
                    <a:pt x="58579" y="230137"/>
                  </a:lnTo>
                  <a:lnTo>
                    <a:pt x="65691" y="219663"/>
                  </a:lnTo>
                  <a:lnTo>
                    <a:pt x="74294" y="211216"/>
                  </a:lnTo>
                  <a:lnTo>
                    <a:pt x="84259" y="204805"/>
                  </a:lnTo>
                  <a:lnTo>
                    <a:pt x="95018" y="200634"/>
                  </a:lnTo>
                  <a:lnTo>
                    <a:pt x="105692" y="199249"/>
                  </a:lnTo>
                  <a:lnTo>
                    <a:pt x="115785" y="200688"/>
                  </a:lnTo>
                  <a:lnTo>
                    <a:pt x="125015" y="204567"/>
                  </a:lnTo>
                  <a:lnTo>
                    <a:pt x="133143" y="210367"/>
                  </a:lnTo>
                  <a:lnTo>
                    <a:pt x="140162" y="217597"/>
                  </a:lnTo>
                  <a:lnTo>
                    <a:pt x="146233" y="225854"/>
                  </a:lnTo>
                  <a:lnTo>
                    <a:pt x="151561" y="234831"/>
                  </a:lnTo>
                  <a:lnTo>
                    <a:pt x="156337" y="244309"/>
                  </a:lnTo>
                  <a:lnTo>
                    <a:pt x="160718" y="254128"/>
                  </a:lnTo>
                  <a:lnTo>
                    <a:pt x="164822" y="264179"/>
                  </a:lnTo>
                  <a:lnTo>
                    <a:pt x="168734" y="274388"/>
                  </a:lnTo>
                  <a:lnTo>
                    <a:pt x="172516" y="284702"/>
                  </a:lnTo>
                  <a:lnTo>
                    <a:pt x="176208" y="295087"/>
                  </a:lnTo>
                  <a:lnTo>
                    <a:pt x="179835" y="305515"/>
                  </a:lnTo>
                  <a:lnTo>
                    <a:pt x="183266" y="315901"/>
                  </a:lnTo>
                  <a:lnTo>
                    <a:pt x="186555" y="327329"/>
                  </a:lnTo>
                  <a:lnTo>
                    <a:pt x="189991" y="343038"/>
                  </a:lnTo>
                  <a:lnTo>
                    <a:pt x="19412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60503" y="324971"/>
              <a:ext cx="150782" cy="168670"/>
            </a:xfrm>
            <a:custGeom>
              <a:avLst/>
              <a:gdLst/>
              <a:ahLst/>
              <a:cxnLst/>
              <a:rect l="0" t="0" r="0" b="0"/>
              <a:pathLst>
                <a:path w="150782" h="168670">
                  <a:moveTo>
                    <a:pt x="0" y="53758"/>
                  </a:moveTo>
                  <a:lnTo>
                    <a:pt x="67" y="68294"/>
                  </a:lnTo>
                  <a:lnTo>
                    <a:pt x="707" y="80924"/>
                  </a:lnTo>
                  <a:lnTo>
                    <a:pt x="2003" y="92829"/>
                  </a:lnTo>
                  <a:lnTo>
                    <a:pt x="3863" y="104311"/>
                  </a:lnTo>
                  <a:lnTo>
                    <a:pt x="6180" y="115503"/>
                  </a:lnTo>
                  <a:lnTo>
                    <a:pt x="8846" y="126490"/>
                  </a:lnTo>
                  <a:lnTo>
                    <a:pt x="11770" y="137333"/>
                  </a:lnTo>
                  <a:lnTo>
                    <a:pt x="14877" y="148075"/>
                  </a:lnTo>
                  <a:lnTo>
                    <a:pt x="18087" y="158675"/>
                  </a:lnTo>
                  <a:lnTo>
                    <a:pt x="20488" y="166574"/>
                  </a:lnTo>
                  <a:lnTo>
                    <a:pt x="21013" y="168669"/>
                  </a:lnTo>
                  <a:lnTo>
                    <a:pt x="20064" y="166129"/>
                  </a:lnTo>
                  <a:lnTo>
                    <a:pt x="18337" y="160273"/>
                  </a:lnTo>
                  <a:lnTo>
                    <a:pt x="16496" y="151615"/>
                  </a:lnTo>
                  <a:lnTo>
                    <a:pt x="14892" y="140603"/>
                  </a:lnTo>
                  <a:lnTo>
                    <a:pt x="13630" y="127895"/>
                  </a:lnTo>
                  <a:lnTo>
                    <a:pt x="12691" y="114264"/>
                  </a:lnTo>
                  <a:lnTo>
                    <a:pt x="12026" y="100237"/>
                  </a:lnTo>
                  <a:lnTo>
                    <a:pt x="11899" y="86404"/>
                  </a:lnTo>
                  <a:lnTo>
                    <a:pt x="12868" y="73497"/>
                  </a:lnTo>
                  <a:lnTo>
                    <a:pt x="15150" y="61816"/>
                  </a:lnTo>
                  <a:lnTo>
                    <a:pt x="18649" y="51142"/>
                  </a:lnTo>
                  <a:lnTo>
                    <a:pt x="23140" y="40964"/>
                  </a:lnTo>
                  <a:lnTo>
                    <a:pt x="28392" y="30937"/>
                  </a:lnTo>
                  <a:lnTo>
                    <a:pt x="34527" y="21386"/>
                  </a:lnTo>
                  <a:lnTo>
                    <a:pt x="42002" y="13176"/>
                  </a:lnTo>
                  <a:lnTo>
                    <a:pt x="50951" y="6699"/>
                  </a:lnTo>
                  <a:lnTo>
                    <a:pt x="61062" y="2197"/>
                  </a:lnTo>
                  <a:lnTo>
                    <a:pt x="71765" y="0"/>
                  </a:lnTo>
                  <a:lnTo>
                    <a:pt x="82664" y="47"/>
                  </a:lnTo>
                  <a:lnTo>
                    <a:pt x="93404" y="1993"/>
                  </a:lnTo>
                  <a:lnTo>
                    <a:pt x="103609" y="5418"/>
                  </a:lnTo>
                  <a:lnTo>
                    <a:pt x="113125" y="9944"/>
                  </a:lnTo>
                  <a:lnTo>
                    <a:pt x="121666" y="15589"/>
                  </a:lnTo>
                  <a:lnTo>
                    <a:pt x="128732" y="22733"/>
                  </a:lnTo>
                  <a:lnTo>
                    <a:pt x="134194" y="31460"/>
                  </a:lnTo>
                  <a:lnTo>
                    <a:pt x="138389" y="41422"/>
                  </a:lnTo>
                  <a:lnTo>
                    <a:pt x="141911" y="52026"/>
                  </a:lnTo>
                  <a:lnTo>
                    <a:pt x="145167" y="62862"/>
                  </a:lnTo>
                  <a:lnTo>
                    <a:pt x="148035" y="73731"/>
                  </a:lnTo>
                  <a:lnTo>
                    <a:pt x="149983" y="84554"/>
                  </a:lnTo>
                  <a:lnTo>
                    <a:pt x="150781" y="95299"/>
                  </a:lnTo>
                  <a:lnTo>
                    <a:pt x="150651" y="105516"/>
                  </a:lnTo>
                  <a:lnTo>
                    <a:pt x="150093" y="115331"/>
                  </a:lnTo>
                  <a:lnTo>
                    <a:pt x="149055" y="125607"/>
                  </a:lnTo>
                  <a:lnTo>
                    <a:pt x="147399" y="137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59608" y="305030"/>
              <a:ext cx="154437" cy="201132"/>
            </a:xfrm>
            <a:custGeom>
              <a:avLst/>
              <a:gdLst/>
              <a:ahLst/>
              <a:cxnLst/>
              <a:rect l="0" t="0" r="0" b="0"/>
              <a:pathLst>
                <a:path w="154437" h="201132">
                  <a:moveTo>
                    <a:pt x="95693" y="31585"/>
                  </a:moveTo>
                  <a:lnTo>
                    <a:pt x="84025" y="31719"/>
                  </a:lnTo>
                  <a:lnTo>
                    <a:pt x="73536" y="33000"/>
                  </a:lnTo>
                  <a:lnTo>
                    <a:pt x="63238" y="35593"/>
                  </a:lnTo>
                  <a:lnTo>
                    <a:pt x="53109" y="39312"/>
                  </a:lnTo>
                  <a:lnTo>
                    <a:pt x="43415" y="43945"/>
                  </a:lnTo>
                  <a:lnTo>
                    <a:pt x="34283" y="49287"/>
                  </a:lnTo>
                  <a:lnTo>
                    <a:pt x="25853" y="55480"/>
                  </a:lnTo>
                  <a:lnTo>
                    <a:pt x="18339" y="62991"/>
                  </a:lnTo>
                  <a:lnTo>
                    <a:pt x="11778" y="71969"/>
                  </a:lnTo>
                  <a:lnTo>
                    <a:pt x="6373" y="82268"/>
                  </a:lnTo>
                  <a:lnTo>
                    <a:pt x="2564" y="93629"/>
                  </a:lnTo>
                  <a:lnTo>
                    <a:pt x="453" y="105783"/>
                  </a:lnTo>
                  <a:lnTo>
                    <a:pt x="0" y="118180"/>
                  </a:lnTo>
                  <a:lnTo>
                    <a:pt x="1208" y="130036"/>
                  </a:lnTo>
                  <a:lnTo>
                    <a:pt x="3909" y="140966"/>
                  </a:lnTo>
                  <a:lnTo>
                    <a:pt x="7822" y="150947"/>
                  </a:lnTo>
                  <a:lnTo>
                    <a:pt x="12657" y="160118"/>
                  </a:lnTo>
                  <a:lnTo>
                    <a:pt x="18168" y="168656"/>
                  </a:lnTo>
                  <a:lnTo>
                    <a:pt x="24324" y="176561"/>
                  </a:lnTo>
                  <a:lnTo>
                    <a:pt x="31287" y="183659"/>
                  </a:lnTo>
                  <a:lnTo>
                    <a:pt x="39082" y="189912"/>
                  </a:lnTo>
                  <a:lnTo>
                    <a:pt x="47606" y="195096"/>
                  </a:lnTo>
                  <a:lnTo>
                    <a:pt x="56705" y="198748"/>
                  </a:lnTo>
                  <a:lnTo>
                    <a:pt x="66231" y="200752"/>
                  </a:lnTo>
                  <a:lnTo>
                    <a:pt x="75900" y="201131"/>
                  </a:lnTo>
                  <a:lnTo>
                    <a:pt x="85310" y="199872"/>
                  </a:lnTo>
                  <a:lnTo>
                    <a:pt x="94267" y="197137"/>
                  </a:lnTo>
                  <a:lnTo>
                    <a:pt x="102754" y="193201"/>
                  </a:lnTo>
                  <a:lnTo>
                    <a:pt x="110842" y="188351"/>
                  </a:lnTo>
                  <a:lnTo>
                    <a:pt x="118612" y="182830"/>
                  </a:lnTo>
                  <a:lnTo>
                    <a:pt x="125985" y="176668"/>
                  </a:lnTo>
                  <a:lnTo>
                    <a:pt x="132717" y="169700"/>
                  </a:lnTo>
                  <a:lnTo>
                    <a:pt x="138724" y="161896"/>
                  </a:lnTo>
                  <a:lnTo>
                    <a:pt x="143912" y="153198"/>
                  </a:lnTo>
                  <a:lnTo>
                    <a:pt x="148098" y="143448"/>
                  </a:lnTo>
                  <a:lnTo>
                    <a:pt x="151279" y="132664"/>
                  </a:lnTo>
                  <a:lnTo>
                    <a:pt x="153432" y="120997"/>
                  </a:lnTo>
                  <a:lnTo>
                    <a:pt x="154436" y="108642"/>
                  </a:lnTo>
                  <a:lnTo>
                    <a:pt x="154330" y="95780"/>
                  </a:lnTo>
                  <a:lnTo>
                    <a:pt x="153124" y="82721"/>
                  </a:lnTo>
                  <a:lnTo>
                    <a:pt x="150720" y="69881"/>
                  </a:lnTo>
                  <a:lnTo>
                    <a:pt x="147173" y="57478"/>
                  </a:lnTo>
                  <a:lnTo>
                    <a:pt x="142503" y="45862"/>
                  </a:lnTo>
                  <a:lnTo>
                    <a:pt x="136620" y="35586"/>
                  </a:lnTo>
                  <a:lnTo>
                    <a:pt x="129602" y="26828"/>
                  </a:lnTo>
                  <a:lnTo>
                    <a:pt x="122097" y="19588"/>
                  </a:lnTo>
                  <a:lnTo>
                    <a:pt x="114494" y="13156"/>
                  </a:lnTo>
                  <a:lnTo>
                    <a:pt x="106129" y="6968"/>
                  </a:lnTo>
                  <a:lnTo>
                    <a:pt x="956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02699" y="10498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14603"/>
                  </a:lnTo>
                  <a:lnTo>
                    <a:pt x="0" y="27874"/>
                  </a:lnTo>
                  <a:lnTo>
                    <a:pt x="5" y="41079"/>
                  </a:lnTo>
                  <a:lnTo>
                    <a:pt x="177" y="54594"/>
                  </a:lnTo>
                  <a:lnTo>
                    <a:pt x="826" y="68751"/>
                  </a:lnTo>
                  <a:lnTo>
                    <a:pt x="2075" y="83649"/>
                  </a:lnTo>
                  <a:lnTo>
                    <a:pt x="3736" y="99038"/>
                  </a:lnTo>
                  <a:lnTo>
                    <a:pt x="5563" y="116251"/>
                  </a:lnTo>
                  <a:lnTo>
                    <a:pt x="7717" y="140152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34285" y="5471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81938" y="223303"/>
              <a:ext cx="18345" cy="357969"/>
            </a:xfrm>
            <a:custGeom>
              <a:avLst/>
              <a:gdLst/>
              <a:ahLst/>
              <a:cxnLst/>
              <a:rect l="0" t="0" r="0" b="0"/>
              <a:pathLst>
                <a:path w="18345" h="357969">
                  <a:moveTo>
                    <a:pt x="7815" y="0"/>
                  </a:moveTo>
                  <a:lnTo>
                    <a:pt x="4948" y="9002"/>
                  </a:lnTo>
                  <a:lnTo>
                    <a:pt x="2807" y="19269"/>
                  </a:lnTo>
                  <a:lnTo>
                    <a:pt x="1208" y="31862"/>
                  </a:lnTo>
                  <a:lnTo>
                    <a:pt x="201" y="46735"/>
                  </a:lnTo>
                  <a:lnTo>
                    <a:pt x="0" y="63828"/>
                  </a:lnTo>
                  <a:lnTo>
                    <a:pt x="651" y="82858"/>
                  </a:lnTo>
                  <a:lnTo>
                    <a:pt x="1890" y="102951"/>
                  </a:lnTo>
                  <a:lnTo>
                    <a:pt x="3254" y="122798"/>
                  </a:lnTo>
                  <a:lnTo>
                    <a:pt x="4458" y="141682"/>
                  </a:lnTo>
                  <a:lnTo>
                    <a:pt x="5247" y="159287"/>
                  </a:lnTo>
                  <a:lnTo>
                    <a:pt x="5319" y="175424"/>
                  </a:lnTo>
                  <a:lnTo>
                    <a:pt x="4594" y="190167"/>
                  </a:lnTo>
                  <a:lnTo>
                    <a:pt x="3479" y="203748"/>
                  </a:lnTo>
                  <a:lnTo>
                    <a:pt x="2732" y="216432"/>
                  </a:lnTo>
                  <a:lnTo>
                    <a:pt x="2751" y="228462"/>
                  </a:lnTo>
                  <a:lnTo>
                    <a:pt x="3429" y="240191"/>
                  </a:lnTo>
                  <a:lnTo>
                    <a:pt x="4348" y="252067"/>
                  </a:lnTo>
                  <a:lnTo>
                    <a:pt x="5232" y="264318"/>
                  </a:lnTo>
                  <a:lnTo>
                    <a:pt x="6128" y="276819"/>
                  </a:lnTo>
                  <a:lnTo>
                    <a:pt x="7330" y="289210"/>
                  </a:lnTo>
                  <a:lnTo>
                    <a:pt x="8981" y="301276"/>
                  </a:lnTo>
                  <a:lnTo>
                    <a:pt x="10929" y="312716"/>
                  </a:lnTo>
                  <a:lnTo>
                    <a:pt x="12987" y="324296"/>
                  </a:lnTo>
                  <a:lnTo>
                    <a:pt x="15336" y="338146"/>
                  </a:lnTo>
                  <a:lnTo>
                    <a:pt x="18344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0769" y="170660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332771" y="67"/>
                  </a:lnTo>
                  <a:lnTo>
                    <a:pt x="318860" y="707"/>
                  </a:lnTo>
                  <a:lnTo>
                    <a:pt x="304367" y="2004"/>
                  </a:lnTo>
                  <a:lnTo>
                    <a:pt x="289338" y="3864"/>
                  </a:lnTo>
                  <a:lnTo>
                    <a:pt x="274161" y="6180"/>
                  </a:lnTo>
                  <a:lnTo>
                    <a:pt x="259086" y="8842"/>
                  </a:lnTo>
                  <a:lnTo>
                    <a:pt x="243876" y="11593"/>
                  </a:lnTo>
                  <a:lnTo>
                    <a:pt x="227919" y="14051"/>
                  </a:lnTo>
                  <a:lnTo>
                    <a:pt x="210934" y="16043"/>
                  </a:lnTo>
                  <a:lnTo>
                    <a:pt x="193273" y="17887"/>
                  </a:lnTo>
                  <a:lnTo>
                    <a:pt x="175718" y="20271"/>
                  </a:lnTo>
                  <a:lnTo>
                    <a:pt x="158719" y="23542"/>
                  </a:lnTo>
                  <a:lnTo>
                    <a:pt x="142220" y="27555"/>
                  </a:lnTo>
                  <a:lnTo>
                    <a:pt x="125848" y="31867"/>
                  </a:lnTo>
                  <a:lnTo>
                    <a:pt x="109362" y="36176"/>
                  </a:lnTo>
                  <a:lnTo>
                    <a:pt x="93004" y="40357"/>
                  </a:lnTo>
                  <a:lnTo>
                    <a:pt x="77385" y="44384"/>
                  </a:lnTo>
                  <a:lnTo>
                    <a:pt x="62811" y="48273"/>
                  </a:lnTo>
                  <a:lnTo>
                    <a:pt x="49510" y="52094"/>
                  </a:lnTo>
                  <a:lnTo>
                    <a:pt x="36396" y="56438"/>
                  </a:lnTo>
                  <a:lnTo>
                    <a:pt x="21203" y="6280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58209" y="170660"/>
              <a:ext cx="294799" cy="335200"/>
            </a:xfrm>
            <a:custGeom>
              <a:avLst/>
              <a:gdLst/>
              <a:ahLst/>
              <a:cxnLst/>
              <a:rect l="0" t="0" r="0" b="0"/>
              <a:pathLst>
                <a:path w="294799" h="33520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2" y="81186"/>
                  </a:lnTo>
                  <a:lnTo>
                    <a:pt x="8043" y="97462"/>
                  </a:lnTo>
                  <a:lnTo>
                    <a:pt x="9502" y="114134"/>
                  </a:lnTo>
                  <a:lnTo>
                    <a:pt x="11330" y="131089"/>
                  </a:lnTo>
                  <a:lnTo>
                    <a:pt x="13388" y="148405"/>
                  </a:lnTo>
                  <a:lnTo>
                    <a:pt x="15316" y="166327"/>
                  </a:lnTo>
                  <a:lnTo>
                    <a:pt x="16911" y="184940"/>
                  </a:lnTo>
                  <a:lnTo>
                    <a:pt x="18133" y="204017"/>
                  </a:lnTo>
                  <a:lnTo>
                    <a:pt x="19029" y="223131"/>
                  </a:lnTo>
                  <a:lnTo>
                    <a:pt x="19671" y="242021"/>
                  </a:lnTo>
                  <a:lnTo>
                    <a:pt x="20288" y="260451"/>
                  </a:lnTo>
                  <a:lnTo>
                    <a:pt x="21242" y="278134"/>
                  </a:lnTo>
                  <a:lnTo>
                    <a:pt x="22681" y="294896"/>
                  </a:lnTo>
                  <a:lnTo>
                    <a:pt x="23782" y="307532"/>
                  </a:lnTo>
                  <a:lnTo>
                    <a:pt x="23747" y="312016"/>
                  </a:lnTo>
                  <a:lnTo>
                    <a:pt x="23255" y="309752"/>
                  </a:lnTo>
                  <a:lnTo>
                    <a:pt x="22885" y="303224"/>
                  </a:lnTo>
                  <a:lnTo>
                    <a:pt x="23073" y="294425"/>
                  </a:lnTo>
                  <a:lnTo>
                    <a:pt x="23973" y="284541"/>
                  </a:lnTo>
                  <a:lnTo>
                    <a:pt x="25541" y="274181"/>
                  </a:lnTo>
                  <a:lnTo>
                    <a:pt x="27655" y="263634"/>
                  </a:lnTo>
                  <a:lnTo>
                    <a:pt x="30189" y="253033"/>
                  </a:lnTo>
                  <a:lnTo>
                    <a:pt x="33192" y="242593"/>
                  </a:lnTo>
                  <a:lnTo>
                    <a:pt x="36886" y="232642"/>
                  </a:lnTo>
                  <a:lnTo>
                    <a:pt x="41337" y="223325"/>
                  </a:lnTo>
                  <a:lnTo>
                    <a:pt x="46631" y="215099"/>
                  </a:lnTo>
                  <a:lnTo>
                    <a:pt x="52942" y="208783"/>
                  </a:lnTo>
                  <a:lnTo>
                    <a:pt x="60260" y="204655"/>
                  </a:lnTo>
                  <a:lnTo>
                    <a:pt x="68275" y="202680"/>
                  </a:lnTo>
                  <a:lnTo>
                    <a:pt x="76494" y="202784"/>
                  </a:lnTo>
                  <a:lnTo>
                    <a:pt x="84607" y="204709"/>
                  </a:lnTo>
                  <a:lnTo>
                    <a:pt x="92340" y="208253"/>
                  </a:lnTo>
                  <a:lnTo>
                    <a:pt x="99381" y="213364"/>
                  </a:lnTo>
                  <a:lnTo>
                    <a:pt x="105622" y="219870"/>
                  </a:lnTo>
                  <a:lnTo>
                    <a:pt x="110813" y="227507"/>
                  </a:lnTo>
                  <a:lnTo>
                    <a:pt x="114477" y="236002"/>
                  </a:lnTo>
                  <a:lnTo>
                    <a:pt x="116505" y="245123"/>
                  </a:lnTo>
                  <a:lnTo>
                    <a:pt x="117412" y="254688"/>
                  </a:lnTo>
                  <a:lnTo>
                    <a:pt x="118105" y="264560"/>
                  </a:lnTo>
                  <a:lnTo>
                    <a:pt x="119159" y="274597"/>
                  </a:lnTo>
                  <a:lnTo>
                    <a:pt x="121559" y="282988"/>
                  </a:lnTo>
                  <a:lnTo>
                    <a:pt x="125689" y="287127"/>
                  </a:lnTo>
                  <a:lnTo>
                    <a:pt x="130407" y="287181"/>
                  </a:lnTo>
                  <a:lnTo>
                    <a:pt x="135469" y="284446"/>
                  </a:lnTo>
                  <a:lnTo>
                    <a:pt x="140913" y="280009"/>
                  </a:lnTo>
                  <a:lnTo>
                    <a:pt x="146735" y="274562"/>
                  </a:lnTo>
                  <a:lnTo>
                    <a:pt x="152885" y="268515"/>
                  </a:lnTo>
                  <a:lnTo>
                    <a:pt x="159457" y="262106"/>
                  </a:lnTo>
                  <a:lnTo>
                    <a:pt x="166692" y="255474"/>
                  </a:lnTo>
                  <a:lnTo>
                    <a:pt x="174671" y="248708"/>
                  </a:lnTo>
                  <a:lnTo>
                    <a:pt x="183486" y="242024"/>
                  </a:lnTo>
                  <a:lnTo>
                    <a:pt x="193312" y="235758"/>
                  </a:lnTo>
                  <a:lnTo>
                    <a:pt x="204143" y="230057"/>
                  </a:lnTo>
                  <a:lnTo>
                    <a:pt x="215671" y="224736"/>
                  </a:lnTo>
                  <a:lnTo>
                    <a:pt x="227400" y="219395"/>
                  </a:lnTo>
                  <a:lnTo>
                    <a:pt x="239019" y="213794"/>
                  </a:lnTo>
                  <a:lnTo>
                    <a:pt x="250090" y="207709"/>
                  </a:lnTo>
                  <a:lnTo>
                    <a:pt x="259991" y="200858"/>
                  </a:lnTo>
                  <a:lnTo>
                    <a:pt x="268485" y="193174"/>
                  </a:lnTo>
                  <a:lnTo>
                    <a:pt x="275187" y="184912"/>
                  </a:lnTo>
                  <a:lnTo>
                    <a:pt x="279415" y="176526"/>
                  </a:lnTo>
                  <a:lnTo>
                    <a:pt x="281031" y="168302"/>
                  </a:lnTo>
                  <a:lnTo>
                    <a:pt x="280184" y="160494"/>
                  </a:lnTo>
                  <a:lnTo>
                    <a:pt x="277041" y="153403"/>
                  </a:lnTo>
                  <a:lnTo>
                    <a:pt x="271931" y="147128"/>
                  </a:lnTo>
                  <a:lnTo>
                    <a:pt x="265267" y="141916"/>
                  </a:lnTo>
                  <a:lnTo>
                    <a:pt x="257439" y="138237"/>
                  </a:lnTo>
                  <a:lnTo>
                    <a:pt x="248779" y="136211"/>
                  </a:lnTo>
                  <a:lnTo>
                    <a:pt x="239697" y="135817"/>
                  </a:lnTo>
                  <a:lnTo>
                    <a:pt x="230681" y="137065"/>
                  </a:lnTo>
                  <a:lnTo>
                    <a:pt x="221989" y="139791"/>
                  </a:lnTo>
                  <a:lnTo>
                    <a:pt x="213679" y="143721"/>
                  </a:lnTo>
                  <a:lnTo>
                    <a:pt x="205710" y="148568"/>
                  </a:lnTo>
                  <a:lnTo>
                    <a:pt x="198019" y="154087"/>
                  </a:lnTo>
                  <a:lnTo>
                    <a:pt x="190699" y="160248"/>
                  </a:lnTo>
                  <a:lnTo>
                    <a:pt x="184003" y="167214"/>
                  </a:lnTo>
                  <a:lnTo>
                    <a:pt x="178014" y="175017"/>
                  </a:lnTo>
                  <a:lnTo>
                    <a:pt x="172670" y="183715"/>
                  </a:lnTo>
                  <a:lnTo>
                    <a:pt x="167846" y="193464"/>
                  </a:lnTo>
                  <a:lnTo>
                    <a:pt x="163423" y="204253"/>
                  </a:lnTo>
                  <a:lnTo>
                    <a:pt x="159622" y="216093"/>
                  </a:lnTo>
                  <a:lnTo>
                    <a:pt x="156974" y="229096"/>
                  </a:lnTo>
                  <a:lnTo>
                    <a:pt x="155679" y="243202"/>
                  </a:lnTo>
                  <a:lnTo>
                    <a:pt x="155793" y="257741"/>
                  </a:lnTo>
                  <a:lnTo>
                    <a:pt x="157391" y="271581"/>
                  </a:lnTo>
                  <a:lnTo>
                    <a:pt x="160365" y="284142"/>
                  </a:lnTo>
                  <a:lnTo>
                    <a:pt x="164802" y="295371"/>
                  </a:lnTo>
                  <a:lnTo>
                    <a:pt x="171055" y="305455"/>
                  </a:lnTo>
                  <a:lnTo>
                    <a:pt x="179149" y="314632"/>
                  </a:lnTo>
                  <a:lnTo>
                    <a:pt x="188837" y="322644"/>
                  </a:lnTo>
                  <a:lnTo>
                    <a:pt x="199781" y="328757"/>
                  </a:lnTo>
                  <a:lnTo>
                    <a:pt x="211655" y="332724"/>
                  </a:lnTo>
                  <a:lnTo>
                    <a:pt x="224034" y="334746"/>
                  </a:lnTo>
                  <a:lnTo>
                    <a:pt x="236409" y="335199"/>
                  </a:lnTo>
                  <a:lnTo>
                    <a:pt x="248492" y="334472"/>
                  </a:lnTo>
                  <a:lnTo>
                    <a:pt x="259761" y="333046"/>
                  </a:lnTo>
                  <a:lnTo>
                    <a:pt x="270470" y="331345"/>
                  </a:lnTo>
                  <a:lnTo>
                    <a:pt x="281556" y="329228"/>
                  </a:lnTo>
                  <a:lnTo>
                    <a:pt x="29479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29667" y="85026"/>
              <a:ext cx="142942" cy="427346"/>
            </a:xfrm>
            <a:custGeom>
              <a:avLst/>
              <a:gdLst/>
              <a:ahLst/>
              <a:cxnLst/>
              <a:rect l="0" t="0" r="0" b="0"/>
              <a:pathLst>
                <a:path w="142942" h="427346">
                  <a:moveTo>
                    <a:pt x="107280" y="355361"/>
                  </a:moveTo>
                  <a:lnTo>
                    <a:pt x="104280" y="346560"/>
                  </a:lnTo>
                  <a:lnTo>
                    <a:pt x="100858" y="338213"/>
                  </a:lnTo>
                  <a:lnTo>
                    <a:pt x="96657" y="329523"/>
                  </a:lnTo>
                  <a:lnTo>
                    <a:pt x="91584" y="320748"/>
                  </a:lnTo>
                  <a:lnTo>
                    <a:pt x="85454" y="312550"/>
                  </a:lnTo>
                  <a:lnTo>
                    <a:pt x="78274" y="305278"/>
                  </a:lnTo>
                  <a:lnTo>
                    <a:pt x="70360" y="299434"/>
                  </a:lnTo>
                  <a:lnTo>
                    <a:pt x="62214" y="295798"/>
                  </a:lnTo>
                  <a:lnTo>
                    <a:pt x="54147" y="294588"/>
                  </a:lnTo>
                  <a:lnTo>
                    <a:pt x="46275" y="295709"/>
                  </a:lnTo>
                  <a:lnTo>
                    <a:pt x="38611" y="299038"/>
                  </a:lnTo>
                  <a:lnTo>
                    <a:pt x="31131" y="304278"/>
                  </a:lnTo>
                  <a:lnTo>
                    <a:pt x="24126" y="311200"/>
                  </a:lnTo>
                  <a:lnTo>
                    <a:pt x="18173" y="319732"/>
                  </a:lnTo>
                  <a:lnTo>
                    <a:pt x="13497" y="329683"/>
                  </a:lnTo>
                  <a:lnTo>
                    <a:pt x="9849" y="340616"/>
                  </a:lnTo>
                  <a:lnTo>
                    <a:pt x="6702" y="351946"/>
                  </a:lnTo>
                  <a:lnTo>
                    <a:pt x="3706" y="363300"/>
                  </a:lnTo>
                  <a:lnTo>
                    <a:pt x="1184" y="374364"/>
                  </a:lnTo>
                  <a:lnTo>
                    <a:pt x="0" y="384793"/>
                  </a:lnTo>
                  <a:lnTo>
                    <a:pt x="543" y="394469"/>
                  </a:lnTo>
                  <a:lnTo>
                    <a:pt x="2891" y="403288"/>
                  </a:lnTo>
                  <a:lnTo>
                    <a:pt x="7067" y="411073"/>
                  </a:lnTo>
                  <a:lnTo>
                    <a:pt x="12877" y="417819"/>
                  </a:lnTo>
                  <a:lnTo>
                    <a:pt x="19846" y="423180"/>
                  </a:lnTo>
                  <a:lnTo>
                    <a:pt x="27345" y="426427"/>
                  </a:lnTo>
                  <a:lnTo>
                    <a:pt x="34978" y="427345"/>
                  </a:lnTo>
                  <a:lnTo>
                    <a:pt x="42725" y="426011"/>
                  </a:lnTo>
                  <a:lnTo>
                    <a:pt x="50839" y="422533"/>
                  </a:lnTo>
                  <a:lnTo>
                    <a:pt x="59442" y="417190"/>
                  </a:lnTo>
                  <a:lnTo>
                    <a:pt x="68355" y="410198"/>
                  </a:lnTo>
                  <a:lnTo>
                    <a:pt x="77193" y="401618"/>
                  </a:lnTo>
                  <a:lnTo>
                    <a:pt x="85729" y="391634"/>
                  </a:lnTo>
                  <a:lnTo>
                    <a:pt x="93748" y="380679"/>
                  </a:lnTo>
                  <a:lnTo>
                    <a:pt x="100982" y="369334"/>
                  </a:lnTo>
                  <a:lnTo>
                    <a:pt x="107363" y="357951"/>
                  </a:lnTo>
                  <a:lnTo>
                    <a:pt x="112986" y="346190"/>
                  </a:lnTo>
                  <a:lnTo>
                    <a:pt x="118006" y="333163"/>
                  </a:lnTo>
                  <a:lnTo>
                    <a:pt x="122567" y="318476"/>
                  </a:lnTo>
                  <a:lnTo>
                    <a:pt x="126632" y="302526"/>
                  </a:lnTo>
                  <a:lnTo>
                    <a:pt x="129991" y="286201"/>
                  </a:lnTo>
                  <a:lnTo>
                    <a:pt x="132589" y="270062"/>
                  </a:lnTo>
                  <a:lnTo>
                    <a:pt x="134674" y="253988"/>
                  </a:lnTo>
                  <a:lnTo>
                    <a:pt x="136689" y="237377"/>
                  </a:lnTo>
                  <a:lnTo>
                    <a:pt x="138889" y="219908"/>
                  </a:lnTo>
                  <a:lnTo>
                    <a:pt x="141030" y="201566"/>
                  </a:lnTo>
                  <a:lnTo>
                    <a:pt x="142481" y="182482"/>
                  </a:lnTo>
                  <a:lnTo>
                    <a:pt x="142941" y="162825"/>
                  </a:lnTo>
                  <a:lnTo>
                    <a:pt x="142588" y="142911"/>
                  </a:lnTo>
                  <a:lnTo>
                    <a:pt x="141887" y="123169"/>
                  </a:lnTo>
                  <a:lnTo>
                    <a:pt x="141152" y="103829"/>
                  </a:lnTo>
                  <a:lnTo>
                    <a:pt x="140353" y="85250"/>
                  </a:lnTo>
                  <a:lnTo>
                    <a:pt x="139218" y="67994"/>
                  </a:lnTo>
                  <a:lnTo>
                    <a:pt x="137601" y="52243"/>
                  </a:lnTo>
                  <a:lnTo>
                    <a:pt x="135347" y="38022"/>
                  </a:lnTo>
                  <a:lnTo>
                    <a:pt x="132223" y="25374"/>
                  </a:lnTo>
                  <a:lnTo>
                    <a:pt x="128176" y="14188"/>
                  </a:lnTo>
                  <a:lnTo>
                    <a:pt x="122888" y="5297"/>
                  </a:lnTo>
                  <a:lnTo>
                    <a:pt x="116731" y="413"/>
                  </a:lnTo>
                  <a:lnTo>
                    <a:pt x="111083" y="0"/>
                  </a:lnTo>
                  <a:lnTo>
                    <a:pt x="106162" y="3506"/>
                  </a:lnTo>
                  <a:lnTo>
                    <a:pt x="101773" y="10086"/>
                  </a:lnTo>
                  <a:lnTo>
                    <a:pt x="97888" y="19106"/>
                  </a:lnTo>
                  <a:lnTo>
                    <a:pt x="94683" y="30226"/>
                  </a:lnTo>
                  <a:lnTo>
                    <a:pt x="92210" y="43083"/>
                  </a:lnTo>
                  <a:lnTo>
                    <a:pt x="90388" y="57128"/>
                  </a:lnTo>
                  <a:lnTo>
                    <a:pt x="89085" y="71704"/>
                  </a:lnTo>
                  <a:lnTo>
                    <a:pt x="88179" y="86403"/>
                  </a:lnTo>
                  <a:lnTo>
                    <a:pt x="87722" y="101206"/>
                  </a:lnTo>
                  <a:lnTo>
                    <a:pt x="87940" y="116365"/>
                  </a:lnTo>
                  <a:lnTo>
                    <a:pt x="88897" y="132015"/>
                  </a:lnTo>
                  <a:lnTo>
                    <a:pt x="90352" y="148307"/>
                  </a:lnTo>
                  <a:lnTo>
                    <a:pt x="91867" y="165469"/>
                  </a:lnTo>
                  <a:lnTo>
                    <a:pt x="93186" y="183536"/>
                  </a:lnTo>
                  <a:lnTo>
                    <a:pt x="94392" y="202230"/>
                  </a:lnTo>
                  <a:lnTo>
                    <a:pt x="95808" y="221079"/>
                  </a:lnTo>
                  <a:lnTo>
                    <a:pt x="97612" y="239793"/>
                  </a:lnTo>
                  <a:lnTo>
                    <a:pt x="99825" y="258273"/>
                  </a:lnTo>
                  <a:lnTo>
                    <a:pt x="102390" y="276521"/>
                  </a:lnTo>
                  <a:lnTo>
                    <a:pt x="105224" y="294556"/>
                  </a:lnTo>
                  <a:lnTo>
                    <a:pt x="108106" y="311859"/>
                  </a:lnTo>
                  <a:lnTo>
                    <a:pt x="110958" y="329171"/>
                  </a:lnTo>
                  <a:lnTo>
                    <a:pt x="114031" y="349133"/>
                  </a:lnTo>
                  <a:lnTo>
                    <a:pt x="117809" y="376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13135" y="335102"/>
              <a:ext cx="140461" cy="146570"/>
            </a:xfrm>
            <a:custGeom>
              <a:avLst/>
              <a:gdLst/>
              <a:ahLst/>
              <a:cxnLst/>
              <a:rect l="0" t="0" r="0" b="0"/>
              <a:pathLst>
                <a:path w="140461" h="146570">
                  <a:moveTo>
                    <a:pt x="71211" y="105285"/>
                  </a:moveTo>
                  <a:lnTo>
                    <a:pt x="77012" y="99350"/>
                  </a:lnTo>
                  <a:lnTo>
                    <a:pt x="81936" y="93146"/>
                  </a:lnTo>
                  <a:lnTo>
                    <a:pt x="86429" y="86045"/>
                  </a:lnTo>
                  <a:lnTo>
                    <a:pt x="90305" y="77932"/>
                  </a:lnTo>
                  <a:lnTo>
                    <a:pt x="93022" y="68638"/>
                  </a:lnTo>
                  <a:lnTo>
                    <a:pt x="94372" y="58199"/>
                  </a:lnTo>
                  <a:lnTo>
                    <a:pt x="94301" y="47120"/>
                  </a:lnTo>
                  <a:lnTo>
                    <a:pt x="92735" y="36230"/>
                  </a:lnTo>
                  <a:lnTo>
                    <a:pt x="89786" y="26001"/>
                  </a:lnTo>
                  <a:lnTo>
                    <a:pt x="85537" y="17019"/>
                  </a:lnTo>
                  <a:lnTo>
                    <a:pt x="79944" y="10123"/>
                  </a:lnTo>
                  <a:lnTo>
                    <a:pt x="73111" y="5571"/>
                  </a:lnTo>
                  <a:lnTo>
                    <a:pt x="65253" y="3295"/>
                  </a:lnTo>
                  <a:lnTo>
                    <a:pt x="56609" y="3189"/>
                  </a:lnTo>
                  <a:lnTo>
                    <a:pt x="47397" y="4974"/>
                  </a:lnTo>
                  <a:lnTo>
                    <a:pt x="38112" y="8592"/>
                  </a:lnTo>
                  <a:lnTo>
                    <a:pt x="29491" y="14285"/>
                  </a:lnTo>
                  <a:lnTo>
                    <a:pt x="21887" y="21999"/>
                  </a:lnTo>
                  <a:lnTo>
                    <a:pt x="15461" y="31431"/>
                  </a:lnTo>
                  <a:lnTo>
                    <a:pt x="10361" y="42203"/>
                  </a:lnTo>
                  <a:lnTo>
                    <a:pt x="6523" y="53966"/>
                  </a:lnTo>
                  <a:lnTo>
                    <a:pt x="3741" y="66440"/>
                  </a:lnTo>
                  <a:lnTo>
                    <a:pt x="1774" y="79411"/>
                  </a:lnTo>
                  <a:lnTo>
                    <a:pt x="421" y="92713"/>
                  </a:lnTo>
                  <a:lnTo>
                    <a:pt x="0" y="105745"/>
                  </a:lnTo>
                  <a:lnTo>
                    <a:pt x="1306" y="117510"/>
                  </a:lnTo>
                  <a:lnTo>
                    <a:pt x="4633" y="127559"/>
                  </a:lnTo>
                  <a:lnTo>
                    <a:pt x="9818" y="135627"/>
                  </a:lnTo>
                  <a:lnTo>
                    <a:pt x="16511" y="141380"/>
                  </a:lnTo>
                  <a:lnTo>
                    <a:pt x="24348" y="144879"/>
                  </a:lnTo>
                  <a:lnTo>
                    <a:pt x="33015" y="146467"/>
                  </a:lnTo>
                  <a:lnTo>
                    <a:pt x="42270" y="146569"/>
                  </a:lnTo>
                  <a:lnTo>
                    <a:pt x="51928" y="145568"/>
                  </a:lnTo>
                  <a:lnTo>
                    <a:pt x="61699" y="143614"/>
                  </a:lnTo>
                  <a:lnTo>
                    <a:pt x="71185" y="140634"/>
                  </a:lnTo>
                  <a:lnTo>
                    <a:pt x="80195" y="136664"/>
                  </a:lnTo>
                  <a:lnTo>
                    <a:pt x="88721" y="131694"/>
                  </a:lnTo>
                  <a:lnTo>
                    <a:pt x="96834" y="125602"/>
                  </a:lnTo>
                  <a:lnTo>
                    <a:pt x="104623" y="118426"/>
                  </a:lnTo>
                  <a:lnTo>
                    <a:pt x="112007" y="110335"/>
                  </a:lnTo>
                  <a:lnTo>
                    <a:pt x="118748" y="101533"/>
                  </a:lnTo>
                  <a:lnTo>
                    <a:pt x="124761" y="92202"/>
                  </a:lnTo>
                  <a:lnTo>
                    <a:pt x="129952" y="82327"/>
                  </a:lnTo>
                  <a:lnTo>
                    <a:pt x="134141" y="71713"/>
                  </a:lnTo>
                  <a:lnTo>
                    <a:pt x="137324" y="60326"/>
                  </a:lnTo>
                  <a:lnTo>
                    <a:pt x="139454" y="48674"/>
                  </a:lnTo>
                  <a:lnTo>
                    <a:pt x="140460" y="36472"/>
                  </a:lnTo>
                  <a:lnTo>
                    <a:pt x="139317" y="21530"/>
                  </a:lnTo>
                  <a:lnTo>
                    <a:pt x="1343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73818" y="348426"/>
              <a:ext cx="211171" cy="418346"/>
            </a:xfrm>
            <a:custGeom>
              <a:avLst/>
              <a:gdLst/>
              <a:ahLst/>
              <a:cxnLst/>
              <a:rect l="0" t="0" r="0" b="0"/>
              <a:pathLst>
                <a:path w="211171" h="418346">
                  <a:moveTo>
                    <a:pt x="168456" y="70904"/>
                  </a:moveTo>
                  <a:lnTo>
                    <a:pt x="168389" y="59236"/>
                  </a:lnTo>
                  <a:lnTo>
                    <a:pt x="167748" y="48748"/>
                  </a:lnTo>
                  <a:lnTo>
                    <a:pt x="166443" y="38455"/>
                  </a:lnTo>
                  <a:lnTo>
                    <a:pt x="164238" y="28499"/>
                  </a:lnTo>
                  <a:lnTo>
                    <a:pt x="160624" y="19452"/>
                  </a:lnTo>
                  <a:lnTo>
                    <a:pt x="155456" y="11583"/>
                  </a:lnTo>
                  <a:lnTo>
                    <a:pt x="149054" y="5324"/>
                  </a:lnTo>
                  <a:lnTo>
                    <a:pt x="142002" y="1403"/>
                  </a:lnTo>
                  <a:lnTo>
                    <a:pt x="134713" y="0"/>
                  </a:lnTo>
                  <a:lnTo>
                    <a:pt x="127551" y="991"/>
                  </a:lnTo>
                  <a:lnTo>
                    <a:pt x="120902" y="4233"/>
                  </a:lnTo>
                  <a:lnTo>
                    <a:pt x="114913" y="9409"/>
                  </a:lnTo>
                  <a:lnTo>
                    <a:pt x="109385" y="16118"/>
                  </a:lnTo>
                  <a:lnTo>
                    <a:pt x="103898" y="23974"/>
                  </a:lnTo>
                  <a:lnTo>
                    <a:pt x="98218" y="32659"/>
                  </a:lnTo>
                  <a:lnTo>
                    <a:pt x="92926" y="41928"/>
                  </a:lnTo>
                  <a:lnTo>
                    <a:pt x="89270" y="51601"/>
                  </a:lnTo>
                  <a:lnTo>
                    <a:pt x="87821" y="61543"/>
                  </a:lnTo>
                  <a:lnTo>
                    <a:pt x="88664" y="71337"/>
                  </a:lnTo>
                  <a:lnTo>
                    <a:pt x="91747" y="80308"/>
                  </a:lnTo>
                  <a:lnTo>
                    <a:pt x="96783" y="88142"/>
                  </a:lnTo>
                  <a:lnTo>
                    <a:pt x="103215" y="94384"/>
                  </a:lnTo>
                  <a:lnTo>
                    <a:pt x="110347" y="98296"/>
                  </a:lnTo>
                  <a:lnTo>
                    <a:pt x="117724" y="99700"/>
                  </a:lnTo>
                  <a:lnTo>
                    <a:pt x="125128" y="98881"/>
                  </a:lnTo>
                  <a:lnTo>
                    <a:pt x="132479" y="96287"/>
                  </a:lnTo>
                  <a:lnTo>
                    <a:pt x="139771" y="92400"/>
                  </a:lnTo>
                  <a:lnTo>
                    <a:pt x="147528" y="88844"/>
                  </a:lnTo>
                  <a:lnTo>
                    <a:pt x="155543" y="87882"/>
                  </a:lnTo>
                  <a:lnTo>
                    <a:pt x="162273" y="90074"/>
                  </a:lnTo>
                  <a:lnTo>
                    <a:pt x="167346" y="95225"/>
                  </a:lnTo>
                  <a:lnTo>
                    <a:pt x="170998" y="102830"/>
                  </a:lnTo>
                  <a:lnTo>
                    <a:pt x="173895" y="112324"/>
                  </a:lnTo>
                  <a:lnTo>
                    <a:pt x="176951" y="123207"/>
                  </a:lnTo>
                  <a:lnTo>
                    <a:pt x="180654" y="135084"/>
                  </a:lnTo>
                  <a:lnTo>
                    <a:pt x="184946" y="147820"/>
                  </a:lnTo>
                  <a:lnTo>
                    <a:pt x="189441" y="161508"/>
                  </a:lnTo>
                  <a:lnTo>
                    <a:pt x="193870" y="176122"/>
                  </a:lnTo>
                  <a:lnTo>
                    <a:pt x="198129" y="191360"/>
                  </a:lnTo>
                  <a:lnTo>
                    <a:pt x="202208" y="206743"/>
                  </a:lnTo>
                  <a:lnTo>
                    <a:pt x="206118" y="221981"/>
                  </a:lnTo>
                  <a:lnTo>
                    <a:pt x="209402" y="236976"/>
                  </a:lnTo>
                  <a:lnTo>
                    <a:pt x="211170" y="251731"/>
                  </a:lnTo>
                  <a:lnTo>
                    <a:pt x="211056" y="266272"/>
                  </a:lnTo>
                  <a:lnTo>
                    <a:pt x="209011" y="280156"/>
                  </a:lnTo>
                  <a:lnTo>
                    <a:pt x="205047" y="292502"/>
                  </a:lnTo>
                  <a:lnTo>
                    <a:pt x="199379" y="302958"/>
                  </a:lnTo>
                  <a:lnTo>
                    <a:pt x="192337" y="311810"/>
                  </a:lnTo>
                  <a:lnTo>
                    <a:pt x="184256" y="319686"/>
                  </a:lnTo>
                  <a:lnTo>
                    <a:pt x="175421" y="327063"/>
                  </a:lnTo>
                  <a:lnTo>
                    <a:pt x="166051" y="334208"/>
                  </a:lnTo>
                  <a:lnTo>
                    <a:pt x="156310" y="341253"/>
                  </a:lnTo>
                  <a:lnTo>
                    <a:pt x="146313" y="348257"/>
                  </a:lnTo>
                  <a:lnTo>
                    <a:pt x="136143" y="355081"/>
                  </a:lnTo>
                  <a:lnTo>
                    <a:pt x="125855" y="361430"/>
                  </a:lnTo>
                  <a:lnTo>
                    <a:pt x="115488" y="367178"/>
                  </a:lnTo>
                  <a:lnTo>
                    <a:pt x="105067" y="372358"/>
                  </a:lnTo>
                  <a:lnTo>
                    <a:pt x="94611" y="377070"/>
                  </a:lnTo>
                  <a:lnTo>
                    <a:pt x="84131" y="381431"/>
                  </a:lnTo>
                  <a:lnTo>
                    <a:pt x="73634" y="385699"/>
                  </a:lnTo>
                  <a:lnTo>
                    <a:pt x="63127" y="390259"/>
                  </a:lnTo>
                  <a:lnTo>
                    <a:pt x="52623" y="395286"/>
                  </a:lnTo>
                  <a:lnTo>
                    <a:pt x="42384" y="400481"/>
                  </a:lnTo>
                  <a:lnTo>
                    <a:pt x="31815" y="405678"/>
                  </a:lnTo>
                  <a:lnTo>
                    <a:pt x="18870" y="411334"/>
                  </a:lnTo>
                  <a:lnTo>
                    <a:pt x="0" y="418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37972" y="232317"/>
              <a:ext cx="147400" cy="305328"/>
            </a:xfrm>
            <a:custGeom>
              <a:avLst/>
              <a:gdLst/>
              <a:ahLst/>
              <a:cxnLst/>
              <a:rect l="0" t="0" r="0" b="0"/>
              <a:pathLst>
                <a:path w="147400" h="305328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5" y="34467"/>
                  </a:lnTo>
                  <a:lnTo>
                    <a:pt x="178" y="46802"/>
                  </a:lnTo>
                  <a:lnTo>
                    <a:pt x="826" y="60110"/>
                  </a:lnTo>
                  <a:lnTo>
                    <a:pt x="2075" y="74419"/>
                  </a:lnTo>
                  <a:lnTo>
                    <a:pt x="3728" y="89597"/>
                  </a:lnTo>
                  <a:lnTo>
                    <a:pt x="5376" y="105458"/>
                  </a:lnTo>
                  <a:lnTo>
                    <a:pt x="6783" y="121825"/>
                  </a:lnTo>
                  <a:lnTo>
                    <a:pt x="8048" y="138389"/>
                  </a:lnTo>
                  <a:lnTo>
                    <a:pt x="9505" y="154736"/>
                  </a:lnTo>
                  <a:lnTo>
                    <a:pt x="11331" y="170655"/>
                  </a:lnTo>
                  <a:lnTo>
                    <a:pt x="13389" y="186124"/>
                  </a:lnTo>
                  <a:lnTo>
                    <a:pt x="15316" y="201205"/>
                  </a:lnTo>
                  <a:lnTo>
                    <a:pt x="16911" y="215982"/>
                  </a:lnTo>
                  <a:lnTo>
                    <a:pt x="18133" y="230535"/>
                  </a:lnTo>
                  <a:lnTo>
                    <a:pt x="19029" y="244927"/>
                  </a:lnTo>
                  <a:lnTo>
                    <a:pt x="19639" y="259108"/>
                  </a:lnTo>
                  <a:lnTo>
                    <a:pt x="19088" y="269676"/>
                  </a:lnTo>
                  <a:lnTo>
                    <a:pt x="17047" y="272496"/>
                  </a:lnTo>
                  <a:lnTo>
                    <a:pt x="15058" y="269144"/>
                  </a:lnTo>
                  <a:lnTo>
                    <a:pt x="13754" y="261980"/>
                  </a:lnTo>
                  <a:lnTo>
                    <a:pt x="13388" y="252818"/>
                  </a:lnTo>
                  <a:lnTo>
                    <a:pt x="13966" y="242733"/>
                  </a:lnTo>
                  <a:lnTo>
                    <a:pt x="15511" y="232427"/>
                  </a:lnTo>
                  <a:lnTo>
                    <a:pt x="18155" y="222458"/>
                  </a:lnTo>
                  <a:lnTo>
                    <a:pt x="21868" y="213068"/>
                  </a:lnTo>
                  <a:lnTo>
                    <a:pt x="26652" y="204429"/>
                  </a:lnTo>
                  <a:lnTo>
                    <a:pt x="32612" y="196758"/>
                  </a:lnTo>
                  <a:lnTo>
                    <a:pt x="39692" y="190087"/>
                  </a:lnTo>
                  <a:lnTo>
                    <a:pt x="47547" y="184773"/>
                  </a:lnTo>
                  <a:lnTo>
                    <a:pt x="55657" y="181557"/>
                  </a:lnTo>
                  <a:lnTo>
                    <a:pt x="63701" y="180656"/>
                  </a:lnTo>
                  <a:lnTo>
                    <a:pt x="71559" y="181830"/>
                  </a:lnTo>
                  <a:lnTo>
                    <a:pt x="79215" y="184669"/>
                  </a:lnTo>
                  <a:lnTo>
                    <a:pt x="86693" y="188765"/>
                  </a:lnTo>
                  <a:lnTo>
                    <a:pt x="93867" y="193936"/>
                  </a:lnTo>
                  <a:lnTo>
                    <a:pt x="100466" y="200221"/>
                  </a:lnTo>
                  <a:lnTo>
                    <a:pt x="106389" y="207555"/>
                  </a:lnTo>
                  <a:lnTo>
                    <a:pt x="111689" y="215766"/>
                  </a:lnTo>
                  <a:lnTo>
                    <a:pt x="116484" y="224655"/>
                  </a:lnTo>
                  <a:lnTo>
                    <a:pt x="120896" y="234044"/>
                  </a:lnTo>
                  <a:lnTo>
                    <a:pt x="125030" y="243789"/>
                  </a:lnTo>
                  <a:lnTo>
                    <a:pt x="128965" y="253785"/>
                  </a:lnTo>
                  <a:lnTo>
                    <a:pt x="132761" y="263938"/>
                  </a:lnTo>
                  <a:lnTo>
                    <a:pt x="136306" y="273741"/>
                  </a:lnTo>
                  <a:lnTo>
                    <a:pt x="139684" y="283225"/>
                  </a:lnTo>
                  <a:lnTo>
                    <a:pt x="143194" y="293223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19394" y="383790"/>
              <a:ext cx="144962" cy="132798"/>
            </a:xfrm>
            <a:custGeom>
              <a:avLst/>
              <a:gdLst/>
              <a:ahLst/>
              <a:cxnLst/>
              <a:rect l="0" t="0" r="0" b="0"/>
              <a:pathLst>
                <a:path w="144962" h="132798">
                  <a:moveTo>
                    <a:pt x="71262" y="80154"/>
                  </a:moveTo>
                  <a:lnTo>
                    <a:pt x="71262" y="68419"/>
                  </a:lnTo>
                  <a:lnTo>
                    <a:pt x="71262" y="57290"/>
                  </a:lnTo>
                  <a:lnTo>
                    <a:pt x="71248" y="45706"/>
                  </a:lnTo>
                  <a:lnTo>
                    <a:pt x="70730" y="34063"/>
                  </a:lnTo>
                  <a:lnTo>
                    <a:pt x="68784" y="23348"/>
                  </a:lnTo>
                  <a:lnTo>
                    <a:pt x="65025" y="14065"/>
                  </a:lnTo>
                  <a:lnTo>
                    <a:pt x="59549" y="6708"/>
                  </a:lnTo>
                  <a:lnTo>
                    <a:pt x="52659" y="1978"/>
                  </a:lnTo>
                  <a:lnTo>
                    <a:pt x="44700" y="0"/>
                  </a:lnTo>
                  <a:lnTo>
                    <a:pt x="36291" y="758"/>
                  </a:lnTo>
                  <a:lnTo>
                    <a:pt x="28274" y="4367"/>
                  </a:lnTo>
                  <a:lnTo>
                    <a:pt x="21083" y="10606"/>
                  </a:lnTo>
                  <a:lnTo>
                    <a:pt x="14937" y="19010"/>
                  </a:lnTo>
                  <a:lnTo>
                    <a:pt x="10026" y="29075"/>
                  </a:lnTo>
                  <a:lnTo>
                    <a:pt x="6316" y="40357"/>
                  </a:lnTo>
                  <a:lnTo>
                    <a:pt x="3619" y="52505"/>
                  </a:lnTo>
                  <a:lnTo>
                    <a:pt x="1709" y="65257"/>
                  </a:lnTo>
                  <a:lnTo>
                    <a:pt x="395" y="78410"/>
                  </a:lnTo>
                  <a:lnTo>
                    <a:pt x="0" y="91343"/>
                  </a:lnTo>
                  <a:lnTo>
                    <a:pt x="1323" y="103041"/>
                  </a:lnTo>
                  <a:lnTo>
                    <a:pt x="4656" y="113037"/>
                  </a:lnTo>
                  <a:lnTo>
                    <a:pt x="9676" y="120730"/>
                  </a:lnTo>
                  <a:lnTo>
                    <a:pt x="15727" y="125167"/>
                  </a:lnTo>
                  <a:lnTo>
                    <a:pt x="22309" y="126145"/>
                  </a:lnTo>
                  <a:lnTo>
                    <a:pt x="28979" y="124073"/>
                  </a:lnTo>
                  <a:lnTo>
                    <a:pt x="35291" y="119576"/>
                  </a:lnTo>
                  <a:lnTo>
                    <a:pt x="41041" y="113260"/>
                  </a:lnTo>
                  <a:lnTo>
                    <a:pt x="46069" y="105466"/>
                  </a:lnTo>
                  <a:lnTo>
                    <a:pt x="50154" y="96276"/>
                  </a:lnTo>
                  <a:lnTo>
                    <a:pt x="53284" y="85868"/>
                  </a:lnTo>
                  <a:lnTo>
                    <a:pt x="55935" y="75466"/>
                  </a:lnTo>
                  <a:lnTo>
                    <a:pt x="59608" y="67327"/>
                  </a:lnTo>
                  <a:lnTo>
                    <a:pt x="64815" y="62903"/>
                  </a:lnTo>
                  <a:lnTo>
                    <a:pt x="70140" y="62419"/>
                  </a:lnTo>
                  <a:lnTo>
                    <a:pt x="75078" y="65178"/>
                  </a:lnTo>
                  <a:lnTo>
                    <a:pt x="79781" y="70339"/>
                  </a:lnTo>
                  <a:lnTo>
                    <a:pt x="84647" y="77202"/>
                  </a:lnTo>
                  <a:lnTo>
                    <a:pt x="89897" y="85236"/>
                  </a:lnTo>
                  <a:lnTo>
                    <a:pt x="95732" y="93741"/>
                  </a:lnTo>
                  <a:lnTo>
                    <a:pt x="102408" y="101845"/>
                  </a:lnTo>
                  <a:lnTo>
                    <a:pt x="109961" y="109105"/>
                  </a:lnTo>
                  <a:lnTo>
                    <a:pt x="117827" y="115322"/>
                  </a:lnTo>
                  <a:lnTo>
                    <a:pt x="125711" y="120948"/>
                  </a:lnTo>
                  <a:lnTo>
                    <a:pt x="134305" y="126472"/>
                  </a:lnTo>
                  <a:lnTo>
                    <a:pt x="144961" y="132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70857" y="348131"/>
              <a:ext cx="126960" cy="160443"/>
            </a:xfrm>
            <a:custGeom>
              <a:avLst/>
              <a:gdLst/>
              <a:ahLst/>
              <a:cxnLst/>
              <a:rect l="0" t="0" r="0" b="0"/>
              <a:pathLst>
                <a:path w="126960" h="160443">
                  <a:moveTo>
                    <a:pt x="98783" y="0"/>
                  </a:moveTo>
                  <a:lnTo>
                    <a:pt x="89982" y="2934"/>
                  </a:lnTo>
                  <a:lnTo>
                    <a:pt x="81635" y="5716"/>
                  </a:lnTo>
                  <a:lnTo>
                    <a:pt x="72937" y="8620"/>
                  </a:lnTo>
                  <a:lnTo>
                    <a:pt x="63816" y="11833"/>
                  </a:lnTo>
                  <a:lnTo>
                    <a:pt x="54321" y="15646"/>
                  </a:lnTo>
                  <a:lnTo>
                    <a:pt x="44533" y="20164"/>
                  </a:lnTo>
                  <a:lnTo>
                    <a:pt x="34692" y="25327"/>
                  </a:lnTo>
                  <a:lnTo>
                    <a:pt x="25167" y="31015"/>
                  </a:lnTo>
                  <a:lnTo>
                    <a:pt x="16151" y="37100"/>
                  </a:lnTo>
                  <a:lnTo>
                    <a:pt x="8304" y="43473"/>
                  </a:lnTo>
                  <a:lnTo>
                    <a:pt x="2776" y="50050"/>
                  </a:lnTo>
                  <a:lnTo>
                    <a:pt x="0" y="56760"/>
                  </a:lnTo>
                  <a:lnTo>
                    <a:pt x="88" y="63230"/>
                  </a:lnTo>
                  <a:lnTo>
                    <a:pt x="3181" y="68816"/>
                  </a:lnTo>
                  <a:lnTo>
                    <a:pt x="9040" y="73241"/>
                  </a:lnTo>
                  <a:lnTo>
                    <a:pt x="17174" y="76720"/>
                  </a:lnTo>
                  <a:lnTo>
                    <a:pt x="27050" y="79753"/>
                  </a:lnTo>
                  <a:lnTo>
                    <a:pt x="38197" y="82686"/>
                  </a:lnTo>
                  <a:lnTo>
                    <a:pt x="50083" y="85675"/>
                  </a:lnTo>
                  <a:lnTo>
                    <a:pt x="62126" y="88770"/>
                  </a:lnTo>
                  <a:lnTo>
                    <a:pt x="73994" y="91973"/>
                  </a:lnTo>
                  <a:lnTo>
                    <a:pt x="85420" y="95431"/>
                  </a:lnTo>
                  <a:lnTo>
                    <a:pt x="96101" y="99431"/>
                  </a:lnTo>
                  <a:lnTo>
                    <a:pt x="105939" y="104094"/>
                  </a:lnTo>
                  <a:lnTo>
                    <a:pt x="114530" y="109699"/>
                  </a:lnTo>
                  <a:lnTo>
                    <a:pt x="121098" y="116752"/>
                  </a:lnTo>
                  <a:lnTo>
                    <a:pt x="125385" y="125371"/>
                  </a:lnTo>
                  <a:lnTo>
                    <a:pt x="126959" y="134735"/>
                  </a:lnTo>
                  <a:lnTo>
                    <a:pt x="124988" y="143333"/>
                  </a:lnTo>
                  <a:lnTo>
                    <a:pt x="119370" y="150361"/>
                  </a:lnTo>
                  <a:lnTo>
                    <a:pt x="110904" y="155549"/>
                  </a:lnTo>
                  <a:lnTo>
                    <a:pt x="100873" y="158812"/>
                  </a:lnTo>
                  <a:lnTo>
                    <a:pt x="90174" y="160334"/>
                  </a:lnTo>
                  <a:lnTo>
                    <a:pt x="79269" y="160442"/>
                  </a:lnTo>
                  <a:lnTo>
                    <a:pt x="68357" y="159476"/>
                  </a:lnTo>
                  <a:lnTo>
                    <a:pt x="57521" y="157731"/>
                  </a:lnTo>
                  <a:lnTo>
                    <a:pt x="47226" y="155590"/>
                  </a:lnTo>
                  <a:lnTo>
                    <a:pt x="37343" y="153318"/>
                  </a:lnTo>
                  <a:lnTo>
                    <a:pt x="27004" y="150719"/>
                  </a:lnTo>
                  <a:lnTo>
                    <a:pt x="1455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94344" y="384811"/>
              <a:ext cx="160509" cy="167297"/>
            </a:xfrm>
            <a:custGeom>
              <a:avLst/>
              <a:gdLst/>
              <a:ahLst/>
              <a:cxnLst/>
              <a:rect l="0" t="0" r="0" b="0"/>
              <a:pathLst>
                <a:path w="160509" h="167297">
                  <a:moveTo>
                    <a:pt x="97337" y="119405"/>
                  </a:moveTo>
                  <a:lnTo>
                    <a:pt x="97337" y="107670"/>
                  </a:lnTo>
                  <a:lnTo>
                    <a:pt x="97337" y="96541"/>
                  </a:lnTo>
                  <a:lnTo>
                    <a:pt x="97327" y="84947"/>
                  </a:lnTo>
                  <a:lnTo>
                    <a:pt x="96982" y="72959"/>
                  </a:lnTo>
                  <a:lnTo>
                    <a:pt x="95685" y="60947"/>
                  </a:lnTo>
                  <a:lnTo>
                    <a:pt x="93178" y="49149"/>
                  </a:lnTo>
                  <a:lnTo>
                    <a:pt x="89528" y="37796"/>
                  </a:lnTo>
                  <a:lnTo>
                    <a:pt x="84934" y="27175"/>
                  </a:lnTo>
                  <a:lnTo>
                    <a:pt x="79618" y="17388"/>
                  </a:lnTo>
                  <a:lnTo>
                    <a:pt x="73609" y="9004"/>
                  </a:lnTo>
                  <a:lnTo>
                    <a:pt x="66752" y="3108"/>
                  </a:lnTo>
                  <a:lnTo>
                    <a:pt x="59039" y="82"/>
                  </a:lnTo>
                  <a:lnTo>
                    <a:pt x="50912" y="0"/>
                  </a:lnTo>
                  <a:lnTo>
                    <a:pt x="43144" y="2978"/>
                  </a:lnTo>
                  <a:lnTo>
                    <a:pt x="36145" y="8755"/>
                  </a:lnTo>
                  <a:lnTo>
                    <a:pt x="29971" y="16665"/>
                  </a:lnTo>
                  <a:lnTo>
                    <a:pt x="24516" y="25858"/>
                  </a:lnTo>
                  <a:lnTo>
                    <a:pt x="19626" y="35738"/>
                  </a:lnTo>
                  <a:lnTo>
                    <a:pt x="15154" y="46129"/>
                  </a:lnTo>
                  <a:lnTo>
                    <a:pt x="10983" y="57162"/>
                  </a:lnTo>
                  <a:lnTo>
                    <a:pt x="7031" y="68874"/>
                  </a:lnTo>
                  <a:lnTo>
                    <a:pt x="3562" y="81028"/>
                  </a:lnTo>
                  <a:lnTo>
                    <a:pt x="1142" y="93194"/>
                  </a:lnTo>
                  <a:lnTo>
                    <a:pt x="0" y="105122"/>
                  </a:lnTo>
                  <a:lnTo>
                    <a:pt x="49" y="116743"/>
                  </a:lnTo>
                  <a:lnTo>
                    <a:pt x="1070" y="128080"/>
                  </a:lnTo>
                  <a:lnTo>
                    <a:pt x="2839" y="139169"/>
                  </a:lnTo>
                  <a:lnTo>
                    <a:pt x="5484" y="149412"/>
                  </a:lnTo>
                  <a:lnTo>
                    <a:pt x="9462" y="157627"/>
                  </a:lnTo>
                  <a:lnTo>
                    <a:pt x="14910" y="163330"/>
                  </a:lnTo>
                  <a:lnTo>
                    <a:pt x="21517" y="166514"/>
                  </a:lnTo>
                  <a:lnTo>
                    <a:pt x="28715" y="167296"/>
                  </a:lnTo>
                  <a:lnTo>
                    <a:pt x="36107" y="166001"/>
                  </a:lnTo>
                  <a:lnTo>
                    <a:pt x="43339" y="162898"/>
                  </a:lnTo>
                  <a:lnTo>
                    <a:pt x="50035" y="158091"/>
                  </a:lnTo>
                  <a:lnTo>
                    <a:pt x="56052" y="151791"/>
                  </a:lnTo>
                  <a:lnTo>
                    <a:pt x="61429" y="144295"/>
                  </a:lnTo>
                  <a:lnTo>
                    <a:pt x="66283" y="135894"/>
                  </a:lnTo>
                  <a:lnTo>
                    <a:pt x="70746" y="126860"/>
                  </a:lnTo>
                  <a:lnTo>
                    <a:pt x="75256" y="118202"/>
                  </a:lnTo>
                  <a:lnTo>
                    <a:pt x="80510" y="111599"/>
                  </a:lnTo>
                  <a:lnTo>
                    <a:pt x="86826" y="107800"/>
                  </a:lnTo>
                  <a:lnTo>
                    <a:pt x="94020" y="106710"/>
                  </a:lnTo>
                  <a:lnTo>
                    <a:pt x="101613" y="107874"/>
                  </a:lnTo>
                  <a:lnTo>
                    <a:pt x="109274" y="110761"/>
                  </a:lnTo>
                  <a:lnTo>
                    <a:pt x="116941" y="114793"/>
                  </a:lnTo>
                  <a:lnTo>
                    <a:pt x="125701" y="119867"/>
                  </a:lnTo>
                  <a:lnTo>
                    <a:pt x="138552" y="127535"/>
                  </a:lnTo>
                  <a:lnTo>
                    <a:pt x="160508" y="140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66428" y="352213"/>
              <a:ext cx="144387" cy="183589"/>
            </a:xfrm>
            <a:custGeom>
              <a:avLst/>
              <a:gdLst/>
              <a:ahLst/>
              <a:cxnLst/>
              <a:rect l="0" t="0" r="0" b="0"/>
              <a:pathLst>
                <a:path w="144387" h="183589">
                  <a:moveTo>
                    <a:pt x="135864" y="4603"/>
                  </a:moveTo>
                  <a:lnTo>
                    <a:pt x="126996" y="1804"/>
                  </a:lnTo>
                  <a:lnTo>
                    <a:pt x="118009" y="302"/>
                  </a:lnTo>
                  <a:lnTo>
                    <a:pt x="108023" y="0"/>
                  </a:lnTo>
                  <a:lnTo>
                    <a:pt x="97389" y="852"/>
                  </a:lnTo>
                  <a:lnTo>
                    <a:pt x="86874" y="2969"/>
                  </a:lnTo>
                  <a:lnTo>
                    <a:pt x="76917" y="6286"/>
                  </a:lnTo>
                  <a:lnTo>
                    <a:pt x="67458" y="10448"/>
                  </a:lnTo>
                  <a:lnTo>
                    <a:pt x="58121" y="14919"/>
                  </a:lnTo>
                  <a:lnTo>
                    <a:pt x="48658" y="19364"/>
                  </a:lnTo>
                  <a:lnTo>
                    <a:pt x="38981" y="23650"/>
                  </a:lnTo>
                  <a:lnTo>
                    <a:pt x="29091" y="27754"/>
                  </a:lnTo>
                  <a:lnTo>
                    <a:pt x="19047" y="31703"/>
                  </a:lnTo>
                  <a:lnTo>
                    <a:pt x="9715" y="35717"/>
                  </a:lnTo>
                  <a:lnTo>
                    <a:pt x="2934" y="40934"/>
                  </a:lnTo>
                  <a:lnTo>
                    <a:pt x="0" y="47419"/>
                  </a:lnTo>
                  <a:lnTo>
                    <a:pt x="1159" y="53177"/>
                  </a:lnTo>
                  <a:lnTo>
                    <a:pt x="5844" y="57591"/>
                  </a:lnTo>
                  <a:lnTo>
                    <a:pt x="13104" y="60947"/>
                  </a:lnTo>
                  <a:lnTo>
                    <a:pt x="21908" y="63829"/>
                  </a:lnTo>
                  <a:lnTo>
                    <a:pt x="31550" y="66623"/>
                  </a:lnTo>
                  <a:lnTo>
                    <a:pt x="41794" y="69501"/>
                  </a:lnTo>
                  <a:lnTo>
                    <a:pt x="52733" y="72511"/>
                  </a:lnTo>
                  <a:lnTo>
                    <a:pt x="64382" y="75654"/>
                  </a:lnTo>
                  <a:lnTo>
                    <a:pt x="76325" y="79070"/>
                  </a:lnTo>
                  <a:lnTo>
                    <a:pt x="87818" y="83041"/>
                  </a:lnTo>
                  <a:lnTo>
                    <a:pt x="98477" y="87674"/>
                  </a:lnTo>
                  <a:lnTo>
                    <a:pt x="108261" y="92920"/>
                  </a:lnTo>
                  <a:lnTo>
                    <a:pt x="117295" y="98666"/>
                  </a:lnTo>
                  <a:lnTo>
                    <a:pt x="125728" y="104795"/>
                  </a:lnTo>
                  <a:lnTo>
                    <a:pt x="133223" y="111368"/>
                  </a:lnTo>
                  <a:lnTo>
                    <a:pt x="138980" y="118612"/>
                  </a:lnTo>
                  <a:lnTo>
                    <a:pt x="142700" y="126592"/>
                  </a:lnTo>
                  <a:lnTo>
                    <a:pt x="144386" y="135070"/>
                  </a:lnTo>
                  <a:lnTo>
                    <a:pt x="144079" y="143606"/>
                  </a:lnTo>
                  <a:lnTo>
                    <a:pt x="142010" y="151931"/>
                  </a:lnTo>
                  <a:lnTo>
                    <a:pt x="138199" y="159638"/>
                  </a:lnTo>
                  <a:lnTo>
                    <a:pt x="132376" y="166129"/>
                  </a:lnTo>
                  <a:lnTo>
                    <a:pt x="124573" y="171193"/>
                  </a:lnTo>
                  <a:lnTo>
                    <a:pt x="115082" y="174948"/>
                  </a:lnTo>
                  <a:lnTo>
                    <a:pt x="104271" y="177642"/>
                  </a:lnTo>
                  <a:lnTo>
                    <a:pt x="92499" y="179532"/>
                  </a:lnTo>
                  <a:lnTo>
                    <a:pt x="80653" y="180841"/>
                  </a:lnTo>
                  <a:lnTo>
                    <a:pt x="68978" y="181879"/>
                  </a:lnTo>
                  <a:lnTo>
                    <a:pt x="56456" y="182743"/>
                  </a:lnTo>
                  <a:lnTo>
                    <a:pt x="41108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39783" y="419988"/>
              <a:ext cx="100686" cy="117439"/>
            </a:xfrm>
            <a:custGeom>
              <a:avLst/>
              <a:gdLst/>
              <a:ahLst/>
              <a:cxnLst/>
              <a:rect l="0" t="0" r="0" b="0"/>
              <a:pathLst>
                <a:path w="100686" h="117439">
                  <a:moveTo>
                    <a:pt x="88851" y="31585"/>
                  </a:moveTo>
                  <a:lnTo>
                    <a:pt x="82916" y="25785"/>
                  </a:lnTo>
                  <a:lnTo>
                    <a:pt x="76712" y="20861"/>
                  </a:lnTo>
                  <a:lnTo>
                    <a:pt x="69616" y="16372"/>
                  </a:lnTo>
                  <a:lnTo>
                    <a:pt x="61676" y="12669"/>
                  </a:lnTo>
                  <a:lnTo>
                    <a:pt x="53030" y="10601"/>
                  </a:lnTo>
                  <a:lnTo>
                    <a:pt x="43845" y="10503"/>
                  </a:lnTo>
                  <a:lnTo>
                    <a:pt x="34591" y="12400"/>
                  </a:lnTo>
                  <a:lnTo>
                    <a:pt x="25997" y="16263"/>
                  </a:lnTo>
                  <a:lnTo>
                    <a:pt x="18415" y="21871"/>
                  </a:lnTo>
                  <a:lnTo>
                    <a:pt x="12006" y="29212"/>
                  </a:lnTo>
                  <a:lnTo>
                    <a:pt x="6917" y="38558"/>
                  </a:lnTo>
                  <a:lnTo>
                    <a:pt x="3097" y="49865"/>
                  </a:lnTo>
                  <a:lnTo>
                    <a:pt x="666" y="62353"/>
                  </a:lnTo>
                  <a:lnTo>
                    <a:pt x="0" y="74732"/>
                  </a:lnTo>
                  <a:lnTo>
                    <a:pt x="1152" y="86265"/>
                  </a:lnTo>
                  <a:lnTo>
                    <a:pt x="4212" y="96446"/>
                  </a:lnTo>
                  <a:lnTo>
                    <a:pt x="9463" y="104754"/>
                  </a:lnTo>
                  <a:lnTo>
                    <a:pt x="16841" y="111104"/>
                  </a:lnTo>
                  <a:lnTo>
                    <a:pt x="25692" y="115418"/>
                  </a:lnTo>
                  <a:lnTo>
                    <a:pt x="35001" y="117438"/>
                  </a:lnTo>
                  <a:lnTo>
                    <a:pt x="44144" y="117248"/>
                  </a:lnTo>
                  <a:lnTo>
                    <a:pt x="52888" y="115192"/>
                  </a:lnTo>
                  <a:lnTo>
                    <a:pt x="61213" y="111688"/>
                  </a:lnTo>
                  <a:lnTo>
                    <a:pt x="69176" y="107110"/>
                  </a:lnTo>
                  <a:lnTo>
                    <a:pt x="76693" y="101599"/>
                  </a:lnTo>
                  <a:lnTo>
                    <a:pt x="83529" y="95077"/>
                  </a:lnTo>
                  <a:lnTo>
                    <a:pt x="89605" y="87581"/>
                  </a:lnTo>
                  <a:lnTo>
                    <a:pt x="94671" y="79259"/>
                  </a:lnTo>
                  <a:lnTo>
                    <a:pt x="98245" y="70296"/>
                  </a:lnTo>
                  <a:lnTo>
                    <a:pt x="100201" y="60861"/>
                  </a:lnTo>
                  <a:lnTo>
                    <a:pt x="100685" y="51162"/>
                  </a:lnTo>
                  <a:lnTo>
                    <a:pt x="99877" y="40277"/>
                  </a:lnTo>
                  <a:lnTo>
                    <a:pt x="96588" y="25018"/>
                  </a:lnTo>
                  <a:lnTo>
                    <a:pt x="88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90102" y="325232"/>
              <a:ext cx="96461" cy="167425"/>
            </a:xfrm>
            <a:custGeom>
              <a:avLst/>
              <a:gdLst/>
              <a:ahLst/>
              <a:cxnLst/>
              <a:rect l="0" t="0" r="0" b="0"/>
              <a:pathLst>
                <a:path w="96461" h="167425">
                  <a:moveTo>
                    <a:pt x="22760" y="157927"/>
                  </a:moveTo>
                  <a:lnTo>
                    <a:pt x="28379" y="165915"/>
                  </a:lnTo>
                  <a:lnTo>
                    <a:pt x="31493" y="167424"/>
                  </a:lnTo>
                  <a:lnTo>
                    <a:pt x="32339" y="164343"/>
                  </a:lnTo>
                  <a:lnTo>
                    <a:pt x="31625" y="158665"/>
                  </a:lnTo>
                  <a:lnTo>
                    <a:pt x="29741" y="151368"/>
                  </a:lnTo>
                  <a:lnTo>
                    <a:pt x="26745" y="143007"/>
                  </a:lnTo>
                  <a:lnTo>
                    <a:pt x="22742" y="133932"/>
                  </a:lnTo>
                  <a:lnTo>
                    <a:pt x="18073" y="124377"/>
                  </a:lnTo>
                  <a:lnTo>
                    <a:pt x="13240" y="114501"/>
                  </a:lnTo>
                  <a:lnTo>
                    <a:pt x="8552" y="104409"/>
                  </a:lnTo>
                  <a:lnTo>
                    <a:pt x="4436" y="94171"/>
                  </a:lnTo>
                  <a:lnTo>
                    <a:pt x="1509" y="83837"/>
                  </a:lnTo>
                  <a:lnTo>
                    <a:pt x="0" y="73448"/>
                  </a:lnTo>
                  <a:lnTo>
                    <a:pt x="123" y="63352"/>
                  </a:lnTo>
                  <a:lnTo>
                    <a:pt x="2251" y="54178"/>
                  </a:lnTo>
                  <a:lnTo>
                    <a:pt x="6387" y="46194"/>
                  </a:lnTo>
                  <a:lnTo>
                    <a:pt x="12248" y="39343"/>
                  </a:lnTo>
                  <a:lnTo>
                    <a:pt x="19461" y="33424"/>
                  </a:lnTo>
                  <a:lnTo>
                    <a:pt x="27678" y="28219"/>
                  </a:lnTo>
                  <a:lnTo>
                    <a:pt x="36615" y="23535"/>
                  </a:lnTo>
                  <a:lnTo>
                    <a:pt x="46060" y="19221"/>
                  </a:lnTo>
                  <a:lnTo>
                    <a:pt x="55838" y="15168"/>
                  </a:lnTo>
                  <a:lnTo>
                    <a:pt x="65387" y="11448"/>
                  </a:lnTo>
                  <a:lnTo>
                    <a:pt x="74674" y="7934"/>
                  </a:lnTo>
                  <a:lnTo>
                    <a:pt x="84510" y="4312"/>
                  </a:lnTo>
                  <a:lnTo>
                    <a:pt x="964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12246" y="331711"/>
              <a:ext cx="114065" cy="163386"/>
            </a:xfrm>
            <a:custGeom>
              <a:avLst/>
              <a:gdLst/>
              <a:ahLst/>
              <a:cxnLst/>
              <a:rect l="0" t="0" r="0" b="0"/>
              <a:pathLst>
                <a:path w="114065" h="163386">
                  <a:moveTo>
                    <a:pt x="37487" y="77748"/>
                  </a:moveTo>
                  <a:lnTo>
                    <a:pt x="46288" y="80548"/>
                  </a:lnTo>
                  <a:lnTo>
                    <a:pt x="54635" y="82050"/>
                  </a:lnTo>
                  <a:lnTo>
                    <a:pt x="63329" y="82352"/>
                  </a:lnTo>
                  <a:lnTo>
                    <a:pt x="72277" y="81500"/>
                  </a:lnTo>
                  <a:lnTo>
                    <a:pt x="81124" y="79384"/>
                  </a:lnTo>
                  <a:lnTo>
                    <a:pt x="89654" y="76052"/>
                  </a:lnTo>
                  <a:lnTo>
                    <a:pt x="97497" y="71372"/>
                  </a:lnTo>
                  <a:lnTo>
                    <a:pt x="104077" y="64955"/>
                  </a:lnTo>
                  <a:lnTo>
                    <a:pt x="109191" y="56760"/>
                  </a:lnTo>
                  <a:lnTo>
                    <a:pt x="112641" y="47344"/>
                  </a:lnTo>
                  <a:lnTo>
                    <a:pt x="114064" y="37646"/>
                  </a:lnTo>
                  <a:lnTo>
                    <a:pt x="113457" y="28250"/>
                  </a:lnTo>
                  <a:lnTo>
                    <a:pt x="110779" y="19673"/>
                  </a:lnTo>
                  <a:lnTo>
                    <a:pt x="105792" y="12525"/>
                  </a:lnTo>
                  <a:lnTo>
                    <a:pt x="98590" y="6988"/>
                  </a:lnTo>
                  <a:lnTo>
                    <a:pt x="89689" y="3068"/>
                  </a:lnTo>
                  <a:lnTo>
                    <a:pt x="79814" y="789"/>
                  </a:lnTo>
                  <a:lnTo>
                    <a:pt x="69478" y="0"/>
                  </a:lnTo>
                  <a:lnTo>
                    <a:pt x="59119" y="755"/>
                  </a:lnTo>
                  <a:lnTo>
                    <a:pt x="49171" y="3380"/>
                  </a:lnTo>
                  <a:lnTo>
                    <a:pt x="39822" y="7884"/>
                  </a:lnTo>
                  <a:lnTo>
                    <a:pt x="31224" y="14010"/>
                  </a:lnTo>
                  <a:lnTo>
                    <a:pt x="23587" y="21408"/>
                  </a:lnTo>
                  <a:lnTo>
                    <a:pt x="16933" y="29759"/>
                  </a:lnTo>
                  <a:lnTo>
                    <a:pt x="11292" y="38957"/>
                  </a:lnTo>
                  <a:lnTo>
                    <a:pt x="6794" y="49108"/>
                  </a:lnTo>
                  <a:lnTo>
                    <a:pt x="3399" y="60190"/>
                  </a:lnTo>
                  <a:lnTo>
                    <a:pt x="1102" y="71902"/>
                  </a:lnTo>
                  <a:lnTo>
                    <a:pt x="0" y="83763"/>
                  </a:lnTo>
                  <a:lnTo>
                    <a:pt x="40" y="95478"/>
                  </a:lnTo>
                  <a:lnTo>
                    <a:pt x="1202" y="106785"/>
                  </a:lnTo>
                  <a:lnTo>
                    <a:pt x="3576" y="117378"/>
                  </a:lnTo>
                  <a:lnTo>
                    <a:pt x="7105" y="127163"/>
                  </a:lnTo>
                  <a:lnTo>
                    <a:pt x="11760" y="136055"/>
                  </a:lnTo>
                  <a:lnTo>
                    <a:pt x="17634" y="143891"/>
                  </a:lnTo>
                  <a:lnTo>
                    <a:pt x="24660" y="150673"/>
                  </a:lnTo>
                  <a:lnTo>
                    <a:pt x="32649" y="156229"/>
                  </a:lnTo>
                  <a:lnTo>
                    <a:pt x="41381" y="160139"/>
                  </a:lnTo>
                  <a:lnTo>
                    <a:pt x="50648" y="162329"/>
                  </a:lnTo>
                  <a:lnTo>
                    <a:pt x="59835" y="163170"/>
                  </a:lnTo>
                  <a:lnTo>
                    <a:pt x="68831" y="163385"/>
                  </a:lnTo>
                  <a:lnTo>
                    <a:pt x="78423" y="162995"/>
                  </a:lnTo>
                  <a:lnTo>
                    <a:pt x="90129" y="161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65588" y="327459"/>
              <a:ext cx="114263" cy="303119"/>
            </a:xfrm>
            <a:custGeom>
              <a:avLst/>
              <a:gdLst/>
              <a:ahLst/>
              <a:cxnLst/>
              <a:rect l="0" t="0" r="0" b="0"/>
              <a:pathLst>
                <a:path w="114263" h="303119">
                  <a:moveTo>
                    <a:pt x="0" y="134643"/>
                  </a:moveTo>
                  <a:lnTo>
                    <a:pt x="67" y="146311"/>
                  </a:lnTo>
                  <a:lnTo>
                    <a:pt x="708" y="156800"/>
                  </a:lnTo>
                  <a:lnTo>
                    <a:pt x="2005" y="167111"/>
                  </a:lnTo>
                  <a:lnTo>
                    <a:pt x="3864" y="177758"/>
                  </a:lnTo>
                  <a:lnTo>
                    <a:pt x="6180" y="189398"/>
                  </a:lnTo>
                  <a:lnTo>
                    <a:pt x="8846" y="202290"/>
                  </a:lnTo>
                  <a:lnTo>
                    <a:pt x="11770" y="216196"/>
                  </a:lnTo>
                  <a:lnTo>
                    <a:pt x="14877" y="230599"/>
                  </a:lnTo>
                  <a:lnTo>
                    <a:pt x="18108" y="245137"/>
                  </a:lnTo>
                  <a:lnTo>
                    <a:pt x="21259" y="259643"/>
                  </a:lnTo>
                  <a:lnTo>
                    <a:pt x="23995" y="274062"/>
                  </a:lnTo>
                  <a:lnTo>
                    <a:pt x="26148" y="288301"/>
                  </a:lnTo>
                  <a:lnTo>
                    <a:pt x="27085" y="299326"/>
                  </a:lnTo>
                  <a:lnTo>
                    <a:pt x="26485" y="303118"/>
                  </a:lnTo>
                  <a:lnTo>
                    <a:pt x="25351" y="300588"/>
                  </a:lnTo>
                  <a:lnTo>
                    <a:pt x="24241" y="293790"/>
                  </a:lnTo>
                  <a:lnTo>
                    <a:pt x="23164" y="284141"/>
                  </a:lnTo>
                  <a:lnTo>
                    <a:pt x="21832" y="272353"/>
                  </a:lnTo>
                  <a:lnTo>
                    <a:pt x="20083" y="258924"/>
                  </a:lnTo>
                  <a:lnTo>
                    <a:pt x="17908" y="244435"/>
                  </a:lnTo>
                  <a:lnTo>
                    <a:pt x="15368" y="229531"/>
                  </a:lnTo>
                  <a:lnTo>
                    <a:pt x="12551" y="214599"/>
                  </a:lnTo>
                  <a:lnTo>
                    <a:pt x="9693" y="199633"/>
                  </a:lnTo>
                  <a:lnTo>
                    <a:pt x="7160" y="184361"/>
                  </a:lnTo>
                  <a:lnTo>
                    <a:pt x="5127" y="168644"/>
                  </a:lnTo>
                  <a:lnTo>
                    <a:pt x="3595" y="152645"/>
                  </a:lnTo>
                  <a:lnTo>
                    <a:pt x="2484" y="136745"/>
                  </a:lnTo>
                  <a:lnTo>
                    <a:pt x="1704" y="121156"/>
                  </a:lnTo>
                  <a:lnTo>
                    <a:pt x="1332" y="105924"/>
                  </a:lnTo>
                  <a:lnTo>
                    <a:pt x="1605" y="91010"/>
                  </a:lnTo>
                  <a:lnTo>
                    <a:pt x="2609" y="76357"/>
                  </a:lnTo>
                  <a:lnTo>
                    <a:pt x="4434" y="62228"/>
                  </a:lnTo>
                  <a:lnTo>
                    <a:pt x="7263" y="49187"/>
                  </a:lnTo>
                  <a:lnTo>
                    <a:pt x="11099" y="37454"/>
                  </a:lnTo>
                  <a:lnTo>
                    <a:pt x="15964" y="27101"/>
                  </a:lnTo>
                  <a:lnTo>
                    <a:pt x="21977" y="18210"/>
                  </a:lnTo>
                  <a:lnTo>
                    <a:pt x="29097" y="10688"/>
                  </a:lnTo>
                  <a:lnTo>
                    <a:pt x="37148" y="4788"/>
                  </a:lnTo>
                  <a:lnTo>
                    <a:pt x="45923" y="1172"/>
                  </a:lnTo>
                  <a:lnTo>
                    <a:pt x="55227" y="0"/>
                  </a:lnTo>
                  <a:lnTo>
                    <a:pt x="64744" y="990"/>
                  </a:lnTo>
                  <a:lnTo>
                    <a:pt x="74053" y="3706"/>
                  </a:lnTo>
                  <a:lnTo>
                    <a:pt x="82936" y="7719"/>
                  </a:lnTo>
                  <a:lnTo>
                    <a:pt x="91206" y="12834"/>
                  </a:lnTo>
                  <a:lnTo>
                    <a:pt x="98614" y="19083"/>
                  </a:lnTo>
                  <a:lnTo>
                    <a:pt x="105102" y="26388"/>
                  </a:lnTo>
                  <a:lnTo>
                    <a:pt x="110289" y="34410"/>
                  </a:lnTo>
                  <a:lnTo>
                    <a:pt x="113419" y="42639"/>
                  </a:lnTo>
                  <a:lnTo>
                    <a:pt x="114262" y="50767"/>
                  </a:lnTo>
                  <a:lnTo>
                    <a:pt x="113049" y="58682"/>
                  </a:lnTo>
                  <a:lnTo>
                    <a:pt x="110183" y="66378"/>
                  </a:lnTo>
                  <a:lnTo>
                    <a:pt x="106070" y="73887"/>
                  </a:lnTo>
                  <a:lnTo>
                    <a:pt x="100887" y="81252"/>
                  </a:lnTo>
                  <a:lnTo>
                    <a:pt x="94593" y="88511"/>
                  </a:lnTo>
                  <a:lnTo>
                    <a:pt x="87259" y="95686"/>
                  </a:lnTo>
                  <a:lnTo>
                    <a:pt x="79127" y="102496"/>
                  </a:lnTo>
                  <a:lnTo>
                    <a:pt x="69541" y="109034"/>
                  </a:lnTo>
                  <a:lnTo>
                    <a:pt x="55424" y="115875"/>
                  </a:lnTo>
                  <a:lnTo>
                    <a:pt x="31586" y="124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28144" y="345261"/>
              <a:ext cx="132243" cy="137899"/>
            </a:xfrm>
            <a:custGeom>
              <a:avLst/>
              <a:gdLst/>
              <a:ahLst/>
              <a:cxnLst/>
              <a:rect l="0" t="0" r="0" b="0"/>
              <a:pathLst>
                <a:path w="132243" h="137899">
                  <a:moveTo>
                    <a:pt x="79600" y="85256"/>
                  </a:moveTo>
                  <a:lnTo>
                    <a:pt x="82400" y="76454"/>
                  </a:lnTo>
                  <a:lnTo>
                    <a:pt x="83901" y="68107"/>
                  </a:lnTo>
                  <a:lnTo>
                    <a:pt x="84208" y="59409"/>
                  </a:lnTo>
                  <a:lnTo>
                    <a:pt x="83528" y="50288"/>
                  </a:lnTo>
                  <a:lnTo>
                    <a:pt x="82060" y="40793"/>
                  </a:lnTo>
                  <a:lnTo>
                    <a:pt x="79978" y="31015"/>
                  </a:lnTo>
                  <a:lnTo>
                    <a:pt x="76951" y="21519"/>
                  </a:lnTo>
                  <a:lnTo>
                    <a:pt x="72182" y="13290"/>
                  </a:lnTo>
                  <a:lnTo>
                    <a:pt x="65389" y="6772"/>
                  </a:lnTo>
                  <a:lnTo>
                    <a:pt x="57065" y="2230"/>
                  </a:lnTo>
                  <a:lnTo>
                    <a:pt x="48176" y="0"/>
                  </a:lnTo>
                  <a:lnTo>
                    <a:pt x="39353" y="24"/>
                  </a:lnTo>
                  <a:lnTo>
                    <a:pt x="31009" y="2125"/>
                  </a:lnTo>
                  <a:lnTo>
                    <a:pt x="23492" y="6185"/>
                  </a:lnTo>
                  <a:lnTo>
                    <a:pt x="16894" y="11955"/>
                  </a:lnTo>
                  <a:lnTo>
                    <a:pt x="11277" y="19419"/>
                  </a:lnTo>
                  <a:lnTo>
                    <a:pt x="6789" y="28855"/>
                  </a:lnTo>
                  <a:lnTo>
                    <a:pt x="3398" y="40230"/>
                  </a:lnTo>
                  <a:lnTo>
                    <a:pt x="1102" y="52936"/>
                  </a:lnTo>
                  <a:lnTo>
                    <a:pt x="0" y="65994"/>
                  </a:lnTo>
                  <a:lnTo>
                    <a:pt x="41" y="78806"/>
                  </a:lnTo>
                  <a:lnTo>
                    <a:pt x="1202" y="90998"/>
                  </a:lnTo>
                  <a:lnTo>
                    <a:pt x="3576" y="102260"/>
                  </a:lnTo>
                  <a:lnTo>
                    <a:pt x="7098" y="112517"/>
                  </a:lnTo>
                  <a:lnTo>
                    <a:pt x="11582" y="121233"/>
                  </a:lnTo>
                  <a:lnTo>
                    <a:pt x="16807" y="127361"/>
                  </a:lnTo>
                  <a:lnTo>
                    <a:pt x="22576" y="130547"/>
                  </a:lnTo>
                  <a:lnTo>
                    <a:pt x="28565" y="130737"/>
                  </a:lnTo>
                  <a:lnTo>
                    <a:pt x="34353" y="127833"/>
                  </a:lnTo>
                  <a:lnTo>
                    <a:pt x="39723" y="122105"/>
                  </a:lnTo>
                  <a:lnTo>
                    <a:pt x="44651" y="114229"/>
                  </a:lnTo>
                  <a:lnTo>
                    <a:pt x="49194" y="105058"/>
                  </a:lnTo>
                  <a:lnTo>
                    <a:pt x="53428" y="95197"/>
                  </a:lnTo>
                  <a:lnTo>
                    <a:pt x="57103" y="84990"/>
                  </a:lnTo>
                  <a:lnTo>
                    <a:pt x="59667" y="74612"/>
                  </a:lnTo>
                  <a:lnTo>
                    <a:pt x="60931" y="64223"/>
                  </a:lnTo>
                  <a:lnTo>
                    <a:pt x="61786" y="56348"/>
                  </a:lnTo>
                  <a:lnTo>
                    <a:pt x="63344" y="54137"/>
                  </a:lnTo>
                  <a:lnTo>
                    <a:pt x="65451" y="56634"/>
                  </a:lnTo>
                  <a:lnTo>
                    <a:pt x="67942" y="62191"/>
                  </a:lnTo>
                  <a:lnTo>
                    <a:pt x="70890" y="69464"/>
                  </a:lnTo>
                  <a:lnTo>
                    <a:pt x="74530" y="77408"/>
                  </a:lnTo>
                  <a:lnTo>
                    <a:pt x="78933" y="85454"/>
                  </a:lnTo>
                  <a:lnTo>
                    <a:pt x="84021" y="93368"/>
                  </a:lnTo>
                  <a:lnTo>
                    <a:pt x="89658" y="101090"/>
                  </a:lnTo>
                  <a:lnTo>
                    <a:pt x="95704" y="108620"/>
                  </a:lnTo>
                  <a:lnTo>
                    <a:pt x="101935" y="115691"/>
                  </a:lnTo>
                  <a:lnTo>
                    <a:pt x="108756" y="122443"/>
                  </a:lnTo>
                  <a:lnTo>
                    <a:pt x="117881" y="129469"/>
                  </a:lnTo>
                  <a:lnTo>
                    <a:pt x="132242" y="137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70914" y="304175"/>
              <a:ext cx="218951" cy="198675"/>
            </a:xfrm>
            <a:custGeom>
              <a:avLst/>
              <a:gdLst/>
              <a:ahLst/>
              <a:cxnLst/>
              <a:rect l="0" t="0" r="0" b="0"/>
              <a:pathLst>
                <a:path w="218951" h="198675">
                  <a:moveTo>
                    <a:pt x="0" y="63171"/>
                  </a:moveTo>
                  <a:lnTo>
                    <a:pt x="66" y="74839"/>
                  </a:lnTo>
                  <a:lnTo>
                    <a:pt x="707" y="85327"/>
                  </a:lnTo>
                  <a:lnTo>
                    <a:pt x="2003" y="95629"/>
                  </a:lnTo>
                  <a:lnTo>
                    <a:pt x="3862" y="105930"/>
                  </a:lnTo>
                  <a:lnTo>
                    <a:pt x="6179" y="116274"/>
                  </a:lnTo>
                  <a:lnTo>
                    <a:pt x="8850" y="126659"/>
                  </a:lnTo>
                  <a:lnTo>
                    <a:pt x="11946" y="136915"/>
                  </a:lnTo>
                  <a:lnTo>
                    <a:pt x="15703" y="146724"/>
                  </a:lnTo>
                  <a:lnTo>
                    <a:pt x="20191" y="155932"/>
                  </a:lnTo>
                  <a:lnTo>
                    <a:pt x="25341" y="163911"/>
                  </a:lnTo>
                  <a:lnTo>
                    <a:pt x="31022" y="169527"/>
                  </a:lnTo>
                  <a:lnTo>
                    <a:pt x="37098" y="172366"/>
                  </a:lnTo>
                  <a:lnTo>
                    <a:pt x="43297" y="172491"/>
                  </a:lnTo>
                  <a:lnTo>
                    <a:pt x="49225" y="170074"/>
                  </a:lnTo>
                  <a:lnTo>
                    <a:pt x="54694" y="165491"/>
                  </a:lnTo>
                  <a:lnTo>
                    <a:pt x="59857" y="159367"/>
                  </a:lnTo>
                  <a:lnTo>
                    <a:pt x="65092" y="152444"/>
                  </a:lnTo>
                  <a:lnTo>
                    <a:pt x="70631" y="145239"/>
                  </a:lnTo>
                  <a:lnTo>
                    <a:pt x="76989" y="139166"/>
                  </a:lnTo>
                  <a:lnTo>
                    <a:pt x="83925" y="136302"/>
                  </a:lnTo>
                  <a:lnTo>
                    <a:pt x="90257" y="137045"/>
                  </a:lnTo>
                  <a:lnTo>
                    <a:pt x="96149" y="140735"/>
                  </a:lnTo>
                  <a:lnTo>
                    <a:pt x="101995" y="146570"/>
                  </a:lnTo>
                  <a:lnTo>
                    <a:pt x="108004" y="153743"/>
                  </a:lnTo>
                  <a:lnTo>
                    <a:pt x="114233" y="161474"/>
                  </a:lnTo>
                  <a:lnTo>
                    <a:pt x="120671" y="169299"/>
                  </a:lnTo>
                  <a:lnTo>
                    <a:pt x="127443" y="176860"/>
                  </a:lnTo>
                  <a:lnTo>
                    <a:pt x="134816" y="183794"/>
                  </a:lnTo>
                  <a:lnTo>
                    <a:pt x="142886" y="189965"/>
                  </a:lnTo>
                  <a:lnTo>
                    <a:pt x="151592" y="194941"/>
                  </a:lnTo>
                  <a:lnTo>
                    <a:pt x="160813" y="197929"/>
                  </a:lnTo>
                  <a:lnTo>
                    <a:pt x="170415" y="198674"/>
                  </a:lnTo>
                  <a:lnTo>
                    <a:pt x="179964" y="197225"/>
                  </a:lnTo>
                  <a:lnTo>
                    <a:pt x="188762" y="193669"/>
                  </a:lnTo>
                  <a:lnTo>
                    <a:pt x="196484" y="188274"/>
                  </a:lnTo>
                  <a:lnTo>
                    <a:pt x="202990" y="181247"/>
                  </a:lnTo>
                  <a:lnTo>
                    <a:pt x="208143" y="172645"/>
                  </a:lnTo>
                  <a:lnTo>
                    <a:pt x="212016" y="162641"/>
                  </a:lnTo>
                  <a:lnTo>
                    <a:pt x="214822" y="151502"/>
                  </a:lnTo>
                  <a:lnTo>
                    <a:pt x="216804" y="139502"/>
                  </a:lnTo>
                  <a:lnTo>
                    <a:pt x="218177" y="126876"/>
                  </a:lnTo>
                  <a:lnTo>
                    <a:pt x="218950" y="113804"/>
                  </a:lnTo>
                  <a:lnTo>
                    <a:pt x="218946" y="100423"/>
                  </a:lnTo>
                  <a:lnTo>
                    <a:pt x="218128" y="86835"/>
                  </a:lnTo>
                  <a:lnTo>
                    <a:pt x="216597" y="73269"/>
                  </a:lnTo>
                  <a:lnTo>
                    <a:pt x="214498" y="60080"/>
                  </a:lnTo>
                  <a:lnTo>
                    <a:pt x="211979" y="47444"/>
                  </a:lnTo>
                  <a:lnTo>
                    <a:pt x="209311" y="35800"/>
                  </a:lnTo>
                  <a:lnTo>
                    <a:pt x="206626" y="24797"/>
                  </a:lnTo>
                  <a:lnTo>
                    <a:pt x="203688" y="1347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97298" y="47263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99173" y="324573"/>
              <a:ext cx="130383" cy="131463"/>
            </a:xfrm>
            <a:custGeom>
              <a:avLst/>
              <a:gdLst/>
              <a:ahLst/>
              <a:cxnLst/>
              <a:rect l="0" t="0" r="0" b="0"/>
              <a:pathLst>
                <a:path w="130383" h="131463">
                  <a:moveTo>
                    <a:pt x="116759" y="10529"/>
                  </a:moveTo>
                  <a:lnTo>
                    <a:pt x="107957" y="7729"/>
                  </a:lnTo>
                  <a:lnTo>
                    <a:pt x="99611" y="6228"/>
                  </a:lnTo>
                  <a:lnTo>
                    <a:pt x="90912" y="5921"/>
                  </a:lnTo>
                  <a:lnTo>
                    <a:pt x="81791" y="6600"/>
                  </a:lnTo>
                  <a:lnTo>
                    <a:pt x="72296" y="8068"/>
                  </a:lnTo>
                  <a:lnTo>
                    <a:pt x="62509" y="10142"/>
                  </a:lnTo>
                  <a:lnTo>
                    <a:pt x="52667" y="12824"/>
                  </a:lnTo>
                  <a:lnTo>
                    <a:pt x="43142" y="16295"/>
                  </a:lnTo>
                  <a:lnTo>
                    <a:pt x="34114" y="20595"/>
                  </a:lnTo>
                  <a:lnTo>
                    <a:pt x="25747" y="25787"/>
                  </a:lnTo>
                  <a:lnTo>
                    <a:pt x="18275" y="32027"/>
                  </a:lnTo>
                  <a:lnTo>
                    <a:pt x="11739" y="39303"/>
                  </a:lnTo>
                  <a:lnTo>
                    <a:pt x="6351" y="47460"/>
                  </a:lnTo>
                  <a:lnTo>
                    <a:pt x="2553" y="56306"/>
                  </a:lnTo>
                  <a:lnTo>
                    <a:pt x="448" y="65658"/>
                  </a:lnTo>
                  <a:lnTo>
                    <a:pt x="0" y="75207"/>
                  </a:lnTo>
                  <a:lnTo>
                    <a:pt x="1211" y="84538"/>
                  </a:lnTo>
                  <a:lnTo>
                    <a:pt x="3918" y="93436"/>
                  </a:lnTo>
                  <a:lnTo>
                    <a:pt x="8006" y="101715"/>
                  </a:lnTo>
                  <a:lnTo>
                    <a:pt x="13490" y="109129"/>
                  </a:lnTo>
                  <a:lnTo>
                    <a:pt x="20255" y="115631"/>
                  </a:lnTo>
                  <a:lnTo>
                    <a:pt x="28237" y="121167"/>
                  </a:lnTo>
                  <a:lnTo>
                    <a:pt x="37497" y="125595"/>
                  </a:lnTo>
                  <a:lnTo>
                    <a:pt x="47939" y="128937"/>
                  </a:lnTo>
                  <a:lnTo>
                    <a:pt x="59035" y="131030"/>
                  </a:lnTo>
                  <a:lnTo>
                    <a:pt x="69944" y="131462"/>
                  </a:lnTo>
                  <a:lnTo>
                    <a:pt x="80201" y="130158"/>
                  </a:lnTo>
                  <a:lnTo>
                    <a:pt x="89714" y="127335"/>
                  </a:lnTo>
                  <a:lnTo>
                    <a:pt x="98565" y="123305"/>
                  </a:lnTo>
                  <a:lnTo>
                    <a:pt x="106878" y="118366"/>
                  </a:lnTo>
                  <a:lnTo>
                    <a:pt x="114462" y="112442"/>
                  </a:lnTo>
                  <a:lnTo>
                    <a:pt x="120812" y="105109"/>
                  </a:lnTo>
                  <a:lnTo>
                    <a:pt x="125744" y="96260"/>
                  </a:lnTo>
                  <a:lnTo>
                    <a:pt x="129057" y="86386"/>
                  </a:lnTo>
                  <a:lnTo>
                    <a:pt x="130382" y="76373"/>
                  </a:lnTo>
                  <a:lnTo>
                    <a:pt x="129714" y="66752"/>
                  </a:lnTo>
                  <a:lnTo>
                    <a:pt x="127334" y="57684"/>
                  </a:lnTo>
                  <a:lnTo>
                    <a:pt x="123610" y="49140"/>
                  </a:lnTo>
                  <a:lnTo>
                    <a:pt x="118884" y="41031"/>
                  </a:lnTo>
                  <a:lnTo>
                    <a:pt x="113274" y="33415"/>
                  </a:lnTo>
                  <a:lnTo>
                    <a:pt x="106685" y="26512"/>
                  </a:lnTo>
                  <a:lnTo>
                    <a:pt x="99158" y="20387"/>
                  </a:lnTo>
                  <a:lnTo>
                    <a:pt x="91293" y="15103"/>
                  </a:lnTo>
                  <a:lnTo>
                    <a:pt x="83403" y="10286"/>
                  </a:lnTo>
                  <a:lnTo>
                    <a:pt x="74795" y="5512"/>
                  </a:lnTo>
                  <a:lnTo>
                    <a:pt x="641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2456307" y="2469769"/>
            <a:ext cx="165303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504694" y="3870071"/>
            <a:ext cx="481050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2530724" y="1880192"/>
            <a:ext cx="1564672" cy="586783"/>
            <a:chOff x="2530724" y="1880192"/>
            <a:chExt cx="1564672" cy="586783"/>
          </a:xfrm>
        </p:grpSpPr>
        <p:sp>
          <p:nvSpPr>
            <p:cNvPr id="30" name="Freeform 29"/>
            <p:cNvSpPr/>
            <p:nvPr/>
          </p:nvSpPr>
          <p:spPr>
            <a:xfrm>
              <a:off x="2530724" y="1892915"/>
              <a:ext cx="441312" cy="538704"/>
            </a:xfrm>
            <a:custGeom>
              <a:avLst/>
              <a:gdLst/>
              <a:ahLst/>
              <a:cxnLst/>
              <a:rect l="0" t="0" r="0" b="0"/>
              <a:pathLst>
                <a:path w="441312" h="538704">
                  <a:moveTo>
                    <a:pt x="209909" y="8334"/>
                  </a:moveTo>
                  <a:lnTo>
                    <a:pt x="172431" y="0"/>
                  </a:lnTo>
                  <a:lnTo>
                    <a:pt x="137583" y="1575"/>
                  </a:lnTo>
                  <a:lnTo>
                    <a:pt x="115763" y="7670"/>
                  </a:lnTo>
                  <a:lnTo>
                    <a:pt x="94367" y="18177"/>
                  </a:lnTo>
                  <a:lnTo>
                    <a:pt x="68180" y="42836"/>
                  </a:lnTo>
                  <a:lnTo>
                    <a:pt x="33160" y="103346"/>
                  </a:lnTo>
                  <a:lnTo>
                    <a:pt x="14512" y="154830"/>
                  </a:lnTo>
                  <a:lnTo>
                    <a:pt x="2683" y="216992"/>
                  </a:lnTo>
                  <a:lnTo>
                    <a:pt x="0" y="274678"/>
                  </a:lnTo>
                  <a:lnTo>
                    <a:pt x="10879" y="333743"/>
                  </a:lnTo>
                  <a:lnTo>
                    <a:pt x="28718" y="395637"/>
                  </a:lnTo>
                  <a:lnTo>
                    <a:pt x="52932" y="444540"/>
                  </a:lnTo>
                  <a:lnTo>
                    <a:pt x="94179" y="500452"/>
                  </a:lnTo>
                  <a:lnTo>
                    <a:pt x="109341" y="514832"/>
                  </a:lnTo>
                  <a:lnTo>
                    <a:pt x="157888" y="537493"/>
                  </a:lnTo>
                  <a:lnTo>
                    <a:pt x="178600" y="538703"/>
                  </a:lnTo>
                  <a:lnTo>
                    <a:pt x="241519" y="523652"/>
                  </a:lnTo>
                  <a:lnTo>
                    <a:pt x="283613" y="504489"/>
                  </a:lnTo>
                  <a:lnTo>
                    <a:pt x="341191" y="464376"/>
                  </a:lnTo>
                  <a:lnTo>
                    <a:pt x="391111" y="403532"/>
                  </a:lnTo>
                  <a:lnTo>
                    <a:pt x="418417" y="340631"/>
                  </a:lnTo>
                  <a:lnTo>
                    <a:pt x="435756" y="285366"/>
                  </a:lnTo>
                  <a:lnTo>
                    <a:pt x="440395" y="229389"/>
                  </a:lnTo>
                  <a:lnTo>
                    <a:pt x="441311" y="173272"/>
                  </a:lnTo>
                  <a:lnTo>
                    <a:pt x="425850" y="118296"/>
                  </a:lnTo>
                  <a:lnTo>
                    <a:pt x="411672" y="84589"/>
                  </a:lnTo>
                  <a:lnTo>
                    <a:pt x="376626" y="51646"/>
                  </a:lnTo>
                  <a:lnTo>
                    <a:pt x="335908" y="28197"/>
                  </a:lnTo>
                  <a:lnTo>
                    <a:pt x="315041" y="26131"/>
                  </a:lnTo>
                  <a:lnTo>
                    <a:pt x="252023" y="2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29842" y="1880192"/>
              <a:ext cx="247746" cy="505369"/>
            </a:xfrm>
            <a:custGeom>
              <a:avLst/>
              <a:gdLst/>
              <a:ahLst/>
              <a:cxnLst/>
              <a:rect l="0" t="0" r="0" b="0"/>
              <a:pathLst>
                <a:path w="247746" h="505369">
                  <a:moveTo>
                    <a:pt x="5589" y="0"/>
                  </a:moveTo>
                  <a:lnTo>
                    <a:pt x="0" y="16767"/>
                  </a:lnTo>
                  <a:lnTo>
                    <a:pt x="3272" y="77921"/>
                  </a:lnTo>
                  <a:lnTo>
                    <a:pt x="8251" y="141300"/>
                  </a:lnTo>
                  <a:lnTo>
                    <a:pt x="16906" y="186536"/>
                  </a:lnTo>
                  <a:lnTo>
                    <a:pt x="23761" y="244393"/>
                  </a:lnTo>
                  <a:lnTo>
                    <a:pt x="28911" y="296630"/>
                  </a:lnTo>
                  <a:lnTo>
                    <a:pt x="37846" y="343694"/>
                  </a:lnTo>
                  <a:lnTo>
                    <a:pt x="44783" y="395853"/>
                  </a:lnTo>
                  <a:lnTo>
                    <a:pt x="47126" y="455399"/>
                  </a:lnTo>
                  <a:lnTo>
                    <a:pt x="41943" y="492512"/>
                  </a:lnTo>
                  <a:lnTo>
                    <a:pt x="39184" y="495627"/>
                  </a:lnTo>
                  <a:lnTo>
                    <a:pt x="36175" y="493025"/>
                  </a:lnTo>
                  <a:lnTo>
                    <a:pt x="32998" y="486611"/>
                  </a:lnTo>
                  <a:lnTo>
                    <a:pt x="28529" y="455226"/>
                  </a:lnTo>
                  <a:lnTo>
                    <a:pt x="35227" y="394173"/>
                  </a:lnTo>
                  <a:lnTo>
                    <a:pt x="42379" y="339904"/>
                  </a:lnTo>
                  <a:lnTo>
                    <a:pt x="57304" y="306213"/>
                  </a:lnTo>
                  <a:lnTo>
                    <a:pt x="76544" y="279593"/>
                  </a:lnTo>
                  <a:lnTo>
                    <a:pt x="84478" y="275302"/>
                  </a:lnTo>
                  <a:lnTo>
                    <a:pt x="102652" y="273655"/>
                  </a:lnTo>
                  <a:lnTo>
                    <a:pt x="138204" y="284894"/>
                  </a:lnTo>
                  <a:lnTo>
                    <a:pt x="167195" y="303042"/>
                  </a:lnTo>
                  <a:lnTo>
                    <a:pt x="205191" y="356859"/>
                  </a:lnTo>
                  <a:lnTo>
                    <a:pt x="223438" y="392345"/>
                  </a:lnTo>
                  <a:lnTo>
                    <a:pt x="242637" y="452876"/>
                  </a:lnTo>
                  <a:lnTo>
                    <a:pt x="247745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14153" y="2150927"/>
              <a:ext cx="268803" cy="276748"/>
            </a:xfrm>
            <a:custGeom>
              <a:avLst/>
              <a:gdLst/>
              <a:ahLst/>
              <a:cxnLst/>
              <a:rect l="0" t="0" r="0" b="0"/>
              <a:pathLst>
                <a:path w="268803" h="276748">
                  <a:moveTo>
                    <a:pt x="5589" y="76705"/>
                  </a:moveTo>
                  <a:lnTo>
                    <a:pt x="0" y="93473"/>
                  </a:lnTo>
                  <a:lnTo>
                    <a:pt x="3272" y="146221"/>
                  </a:lnTo>
                  <a:lnTo>
                    <a:pt x="8251" y="202914"/>
                  </a:lnTo>
                  <a:lnTo>
                    <a:pt x="20153" y="259173"/>
                  </a:lnTo>
                  <a:lnTo>
                    <a:pt x="22317" y="262691"/>
                  </a:lnTo>
                  <a:lnTo>
                    <a:pt x="23760" y="259188"/>
                  </a:lnTo>
                  <a:lnTo>
                    <a:pt x="26266" y="203075"/>
                  </a:lnTo>
                  <a:lnTo>
                    <a:pt x="26571" y="141615"/>
                  </a:lnTo>
                  <a:lnTo>
                    <a:pt x="32220" y="84067"/>
                  </a:lnTo>
                  <a:lnTo>
                    <a:pt x="46885" y="47301"/>
                  </a:lnTo>
                  <a:lnTo>
                    <a:pt x="71637" y="19770"/>
                  </a:lnTo>
                  <a:lnTo>
                    <a:pt x="106787" y="2384"/>
                  </a:lnTo>
                  <a:lnTo>
                    <a:pt x="130115" y="0"/>
                  </a:lnTo>
                  <a:lnTo>
                    <a:pt x="152181" y="4009"/>
                  </a:lnTo>
                  <a:lnTo>
                    <a:pt x="173687" y="13590"/>
                  </a:lnTo>
                  <a:lnTo>
                    <a:pt x="191823" y="31887"/>
                  </a:lnTo>
                  <a:lnTo>
                    <a:pt x="229765" y="95283"/>
                  </a:lnTo>
                  <a:lnTo>
                    <a:pt x="248787" y="136672"/>
                  </a:lnTo>
                  <a:lnTo>
                    <a:pt x="256399" y="192579"/>
                  </a:lnTo>
                  <a:lnTo>
                    <a:pt x="265262" y="251972"/>
                  </a:lnTo>
                  <a:lnTo>
                    <a:pt x="268802" y="276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27818" y="2163889"/>
              <a:ext cx="267578" cy="303086"/>
            </a:xfrm>
            <a:custGeom>
              <a:avLst/>
              <a:gdLst/>
              <a:ahLst/>
              <a:cxnLst/>
              <a:rect l="0" t="0" r="0" b="0"/>
              <a:pathLst>
                <a:path w="267578" h="303086">
                  <a:moveTo>
                    <a:pt x="155178" y="32158"/>
                  </a:moveTo>
                  <a:lnTo>
                    <a:pt x="112486" y="35277"/>
                  </a:lnTo>
                  <a:lnTo>
                    <a:pt x="81307" y="46730"/>
                  </a:lnTo>
                  <a:lnTo>
                    <a:pt x="44920" y="71561"/>
                  </a:lnTo>
                  <a:lnTo>
                    <a:pt x="22423" y="97645"/>
                  </a:lnTo>
                  <a:lnTo>
                    <a:pt x="6529" y="133190"/>
                  </a:lnTo>
                  <a:lnTo>
                    <a:pt x="0" y="178946"/>
                  </a:lnTo>
                  <a:lnTo>
                    <a:pt x="9243" y="223959"/>
                  </a:lnTo>
                  <a:lnTo>
                    <a:pt x="23638" y="246475"/>
                  </a:lnTo>
                  <a:lnTo>
                    <a:pt x="61474" y="279992"/>
                  </a:lnTo>
                  <a:lnTo>
                    <a:pt x="92319" y="296403"/>
                  </a:lnTo>
                  <a:lnTo>
                    <a:pt x="129274" y="303085"/>
                  </a:lnTo>
                  <a:lnTo>
                    <a:pt x="149904" y="298409"/>
                  </a:lnTo>
                  <a:lnTo>
                    <a:pt x="177792" y="279503"/>
                  </a:lnTo>
                  <a:lnTo>
                    <a:pt x="235371" y="219895"/>
                  </a:lnTo>
                  <a:lnTo>
                    <a:pt x="255463" y="178036"/>
                  </a:lnTo>
                  <a:lnTo>
                    <a:pt x="267577" y="122801"/>
                  </a:lnTo>
                  <a:lnTo>
                    <a:pt x="267135" y="91161"/>
                  </a:lnTo>
                  <a:lnTo>
                    <a:pt x="259139" y="61501"/>
                  </a:lnTo>
                  <a:lnTo>
                    <a:pt x="244667" y="38960"/>
                  </a:lnTo>
                  <a:lnTo>
                    <a:pt x="206780" y="5425"/>
                  </a:lnTo>
                  <a:lnTo>
                    <a:pt x="180062" y="0"/>
                  </a:lnTo>
                  <a:lnTo>
                    <a:pt x="123592" y="5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790066" y="3149488"/>
            <a:ext cx="806717" cy="1025917"/>
            <a:chOff x="2790066" y="3149488"/>
            <a:chExt cx="806717" cy="1025917"/>
          </a:xfrm>
        </p:grpSpPr>
        <p:sp>
          <p:nvSpPr>
            <p:cNvPr id="35" name="Freeform 34"/>
            <p:cNvSpPr/>
            <p:nvPr/>
          </p:nvSpPr>
          <p:spPr>
            <a:xfrm>
              <a:off x="2790066" y="3149488"/>
              <a:ext cx="230495" cy="701953"/>
            </a:xfrm>
            <a:custGeom>
              <a:avLst/>
              <a:gdLst/>
              <a:ahLst/>
              <a:cxnLst/>
              <a:rect l="0" t="0" r="0" b="0"/>
              <a:pathLst>
                <a:path w="230495" h="701953">
                  <a:moveTo>
                    <a:pt x="188380" y="467906"/>
                  </a:moveTo>
                  <a:lnTo>
                    <a:pt x="173725" y="423943"/>
                  </a:lnTo>
                  <a:lnTo>
                    <a:pt x="157690" y="407033"/>
                  </a:lnTo>
                  <a:lnTo>
                    <a:pt x="134965" y="394058"/>
                  </a:lnTo>
                  <a:lnTo>
                    <a:pt x="109268" y="388292"/>
                  </a:lnTo>
                  <a:lnTo>
                    <a:pt x="85368" y="391967"/>
                  </a:lnTo>
                  <a:lnTo>
                    <a:pt x="74082" y="396223"/>
                  </a:lnTo>
                  <a:lnTo>
                    <a:pt x="58422" y="410310"/>
                  </a:lnTo>
                  <a:lnTo>
                    <a:pt x="21758" y="473172"/>
                  </a:lnTo>
                  <a:lnTo>
                    <a:pt x="7469" y="501051"/>
                  </a:lnTo>
                  <a:lnTo>
                    <a:pt x="0" y="563792"/>
                  </a:lnTo>
                  <a:lnTo>
                    <a:pt x="2322" y="601991"/>
                  </a:lnTo>
                  <a:lnTo>
                    <a:pt x="18039" y="657052"/>
                  </a:lnTo>
                  <a:lnTo>
                    <a:pt x="29225" y="678313"/>
                  </a:lnTo>
                  <a:lnTo>
                    <a:pt x="45114" y="693221"/>
                  </a:lnTo>
                  <a:lnTo>
                    <a:pt x="54265" y="698835"/>
                  </a:lnTo>
                  <a:lnTo>
                    <a:pt x="73791" y="701952"/>
                  </a:lnTo>
                  <a:lnTo>
                    <a:pt x="83911" y="701146"/>
                  </a:lnTo>
                  <a:lnTo>
                    <a:pt x="101395" y="690891"/>
                  </a:lnTo>
                  <a:lnTo>
                    <a:pt x="131683" y="655712"/>
                  </a:lnTo>
                  <a:lnTo>
                    <a:pt x="158918" y="593099"/>
                  </a:lnTo>
                  <a:lnTo>
                    <a:pt x="169436" y="563321"/>
                  </a:lnTo>
                  <a:lnTo>
                    <a:pt x="177698" y="510605"/>
                  </a:lnTo>
                  <a:lnTo>
                    <a:pt x="197145" y="450214"/>
                  </a:lnTo>
                  <a:lnTo>
                    <a:pt x="205795" y="398323"/>
                  </a:lnTo>
                  <a:lnTo>
                    <a:pt x="214306" y="344457"/>
                  </a:lnTo>
                  <a:lnTo>
                    <a:pt x="218847" y="291616"/>
                  </a:lnTo>
                  <a:lnTo>
                    <a:pt x="216625" y="229879"/>
                  </a:lnTo>
                  <a:lnTo>
                    <a:pt x="211567" y="171212"/>
                  </a:lnTo>
                  <a:lnTo>
                    <a:pt x="206948" y="109375"/>
                  </a:lnTo>
                  <a:lnTo>
                    <a:pt x="198171" y="55958"/>
                  </a:lnTo>
                  <a:lnTo>
                    <a:pt x="184725" y="6468"/>
                  </a:lnTo>
                  <a:lnTo>
                    <a:pt x="180094" y="1183"/>
                  </a:lnTo>
                  <a:lnTo>
                    <a:pt x="174667" y="0"/>
                  </a:lnTo>
                  <a:lnTo>
                    <a:pt x="168709" y="1551"/>
                  </a:lnTo>
                  <a:lnTo>
                    <a:pt x="164738" y="7264"/>
                  </a:lnTo>
                  <a:lnTo>
                    <a:pt x="159148" y="40001"/>
                  </a:lnTo>
                  <a:lnTo>
                    <a:pt x="157492" y="91945"/>
                  </a:lnTo>
                  <a:lnTo>
                    <a:pt x="157001" y="143731"/>
                  </a:lnTo>
                  <a:lnTo>
                    <a:pt x="156856" y="191570"/>
                  </a:lnTo>
                  <a:lnTo>
                    <a:pt x="157982" y="250328"/>
                  </a:lnTo>
                  <a:lnTo>
                    <a:pt x="162391" y="295555"/>
                  </a:lnTo>
                  <a:lnTo>
                    <a:pt x="165131" y="339833"/>
                  </a:lnTo>
                  <a:lnTo>
                    <a:pt x="169793" y="394863"/>
                  </a:lnTo>
                  <a:lnTo>
                    <a:pt x="173100" y="424914"/>
                  </a:lnTo>
                  <a:lnTo>
                    <a:pt x="171894" y="480124"/>
                  </a:lnTo>
                  <a:lnTo>
                    <a:pt x="183625" y="532877"/>
                  </a:lnTo>
                  <a:lnTo>
                    <a:pt x="198662" y="590098"/>
                  </a:lnTo>
                  <a:lnTo>
                    <a:pt x="225157" y="650815"/>
                  </a:lnTo>
                  <a:lnTo>
                    <a:pt x="230494" y="667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86296" y="3596337"/>
              <a:ext cx="204589" cy="234703"/>
            </a:xfrm>
            <a:custGeom>
              <a:avLst/>
              <a:gdLst/>
              <a:ahLst/>
              <a:cxnLst/>
              <a:rect l="0" t="0" r="0" b="0"/>
              <a:pathLst>
                <a:path w="204589" h="234703">
                  <a:moveTo>
                    <a:pt x="144834" y="21057"/>
                  </a:moveTo>
                  <a:lnTo>
                    <a:pt x="133655" y="9879"/>
                  </a:lnTo>
                  <a:lnTo>
                    <a:pt x="126853" y="7756"/>
                  </a:lnTo>
                  <a:lnTo>
                    <a:pt x="100512" y="10357"/>
                  </a:lnTo>
                  <a:lnTo>
                    <a:pt x="44197" y="30595"/>
                  </a:lnTo>
                  <a:lnTo>
                    <a:pt x="26797" y="46353"/>
                  </a:lnTo>
                  <a:lnTo>
                    <a:pt x="6094" y="85065"/>
                  </a:lnTo>
                  <a:lnTo>
                    <a:pt x="0" y="121651"/>
                  </a:lnTo>
                  <a:lnTo>
                    <a:pt x="3784" y="156537"/>
                  </a:lnTo>
                  <a:lnTo>
                    <a:pt x="17903" y="189101"/>
                  </a:lnTo>
                  <a:lnTo>
                    <a:pt x="36905" y="215387"/>
                  </a:lnTo>
                  <a:lnTo>
                    <a:pt x="62942" y="232405"/>
                  </a:lnTo>
                  <a:lnTo>
                    <a:pt x="82701" y="234702"/>
                  </a:lnTo>
                  <a:lnTo>
                    <a:pt x="103181" y="230654"/>
                  </a:lnTo>
                  <a:lnTo>
                    <a:pt x="123982" y="221056"/>
                  </a:lnTo>
                  <a:lnTo>
                    <a:pt x="172312" y="173117"/>
                  </a:lnTo>
                  <a:lnTo>
                    <a:pt x="196473" y="117236"/>
                  </a:lnTo>
                  <a:lnTo>
                    <a:pt x="204588" y="81529"/>
                  </a:lnTo>
                  <a:lnTo>
                    <a:pt x="203872" y="44434"/>
                  </a:lnTo>
                  <a:lnTo>
                    <a:pt x="197979" y="23258"/>
                  </a:lnTo>
                  <a:lnTo>
                    <a:pt x="187561" y="6047"/>
                  </a:lnTo>
                  <a:lnTo>
                    <a:pt x="179168" y="1692"/>
                  </a:lnTo>
                  <a:lnTo>
                    <a:pt x="1237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10073" y="3604352"/>
              <a:ext cx="386710" cy="571053"/>
            </a:xfrm>
            <a:custGeom>
              <a:avLst/>
              <a:gdLst/>
              <a:ahLst/>
              <a:cxnLst/>
              <a:rect l="0" t="0" r="0" b="0"/>
              <a:pathLst>
                <a:path w="386710" h="571053">
                  <a:moveTo>
                    <a:pt x="336912" y="97270"/>
                  </a:moveTo>
                  <a:lnTo>
                    <a:pt x="311718" y="43395"/>
                  </a:lnTo>
                  <a:lnTo>
                    <a:pt x="303097" y="23023"/>
                  </a:lnTo>
                  <a:lnTo>
                    <a:pt x="289128" y="8509"/>
                  </a:lnTo>
                  <a:lnTo>
                    <a:pt x="280489" y="3001"/>
                  </a:lnTo>
                  <a:lnTo>
                    <a:pt x="258412" y="0"/>
                  </a:lnTo>
                  <a:lnTo>
                    <a:pt x="234173" y="3736"/>
                  </a:lnTo>
                  <a:lnTo>
                    <a:pt x="179320" y="26086"/>
                  </a:lnTo>
                  <a:lnTo>
                    <a:pt x="164315" y="39896"/>
                  </a:lnTo>
                  <a:lnTo>
                    <a:pt x="158676" y="48492"/>
                  </a:lnTo>
                  <a:lnTo>
                    <a:pt x="150740" y="88536"/>
                  </a:lnTo>
                  <a:lnTo>
                    <a:pt x="148389" y="131857"/>
                  </a:lnTo>
                  <a:lnTo>
                    <a:pt x="154078" y="153976"/>
                  </a:lnTo>
                  <a:lnTo>
                    <a:pt x="176794" y="187240"/>
                  </a:lnTo>
                  <a:lnTo>
                    <a:pt x="202512" y="209195"/>
                  </a:lnTo>
                  <a:lnTo>
                    <a:pt x="212217" y="212831"/>
                  </a:lnTo>
                  <a:lnTo>
                    <a:pt x="232359" y="213751"/>
                  </a:lnTo>
                  <a:lnTo>
                    <a:pt x="249890" y="207141"/>
                  </a:lnTo>
                  <a:lnTo>
                    <a:pt x="265479" y="195234"/>
                  </a:lnTo>
                  <a:lnTo>
                    <a:pt x="286241" y="168800"/>
                  </a:lnTo>
                  <a:lnTo>
                    <a:pt x="311902" y="107608"/>
                  </a:lnTo>
                  <a:lnTo>
                    <a:pt x="319167" y="86657"/>
                  </a:lnTo>
                  <a:lnTo>
                    <a:pt x="322742" y="85515"/>
                  </a:lnTo>
                  <a:lnTo>
                    <a:pt x="326296" y="90603"/>
                  </a:lnTo>
                  <a:lnTo>
                    <a:pt x="340404" y="140796"/>
                  </a:lnTo>
                  <a:lnTo>
                    <a:pt x="350944" y="189976"/>
                  </a:lnTo>
                  <a:lnTo>
                    <a:pt x="367066" y="241591"/>
                  </a:lnTo>
                  <a:lnTo>
                    <a:pt x="383899" y="304199"/>
                  </a:lnTo>
                  <a:lnTo>
                    <a:pt x="386709" y="354464"/>
                  </a:lnTo>
                  <a:lnTo>
                    <a:pt x="379483" y="404063"/>
                  </a:lnTo>
                  <a:lnTo>
                    <a:pt x="369090" y="430154"/>
                  </a:lnTo>
                  <a:lnTo>
                    <a:pt x="344496" y="458985"/>
                  </a:lnTo>
                  <a:lnTo>
                    <a:pt x="309393" y="482345"/>
                  </a:lnTo>
                  <a:lnTo>
                    <a:pt x="263767" y="498495"/>
                  </a:lnTo>
                  <a:lnTo>
                    <a:pt x="207614" y="505100"/>
                  </a:lnTo>
                  <a:lnTo>
                    <a:pt x="150974" y="515737"/>
                  </a:lnTo>
                  <a:lnTo>
                    <a:pt x="95227" y="532558"/>
                  </a:lnTo>
                  <a:lnTo>
                    <a:pt x="33842" y="553129"/>
                  </a:lnTo>
                  <a:lnTo>
                    <a:pt x="0" y="571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9" name="Straight Connector 38"/>
          <p:cNvCxnSpPr/>
          <p:nvPr/>
        </p:nvCxnSpPr>
        <p:spPr>
          <a:xfrm>
            <a:off x="4157598" y="3136900"/>
            <a:ext cx="0" cy="14596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4505771" y="3259425"/>
            <a:ext cx="790146" cy="565760"/>
            <a:chOff x="4505771" y="3259425"/>
            <a:chExt cx="790146" cy="565760"/>
          </a:xfrm>
        </p:grpSpPr>
        <p:sp>
          <p:nvSpPr>
            <p:cNvPr id="40" name="Freeform 39"/>
            <p:cNvSpPr/>
            <p:nvPr/>
          </p:nvSpPr>
          <p:spPr>
            <a:xfrm>
              <a:off x="4505771" y="3259425"/>
              <a:ext cx="223220" cy="562195"/>
            </a:xfrm>
            <a:custGeom>
              <a:avLst/>
              <a:gdLst/>
              <a:ahLst/>
              <a:cxnLst/>
              <a:rect l="0" t="0" r="0" b="0"/>
              <a:pathLst>
                <a:path w="223220" h="562195">
                  <a:moveTo>
                    <a:pt x="31287" y="0"/>
                  </a:moveTo>
                  <a:lnTo>
                    <a:pt x="31286" y="59365"/>
                  </a:lnTo>
                  <a:lnTo>
                    <a:pt x="31286" y="115416"/>
                  </a:lnTo>
                  <a:lnTo>
                    <a:pt x="31286" y="166233"/>
                  </a:lnTo>
                  <a:lnTo>
                    <a:pt x="31286" y="225785"/>
                  </a:lnTo>
                  <a:lnTo>
                    <a:pt x="31286" y="288451"/>
                  </a:lnTo>
                  <a:lnTo>
                    <a:pt x="28917" y="348486"/>
                  </a:lnTo>
                  <a:lnTo>
                    <a:pt x="14408" y="408734"/>
                  </a:lnTo>
                  <a:lnTo>
                    <a:pt x="14438" y="459555"/>
                  </a:lnTo>
                  <a:lnTo>
                    <a:pt x="15632" y="505813"/>
                  </a:lnTo>
                  <a:lnTo>
                    <a:pt x="11081" y="558946"/>
                  </a:lnTo>
                  <a:lnTo>
                    <a:pt x="9523" y="562194"/>
                  </a:lnTo>
                  <a:lnTo>
                    <a:pt x="7300" y="558435"/>
                  </a:lnTo>
                  <a:lnTo>
                    <a:pt x="1669" y="524842"/>
                  </a:lnTo>
                  <a:lnTo>
                    <a:pt x="0" y="477371"/>
                  </a:lnTo>
                  <a:lnTo>
                    <a:pt x="5097" y="413920"/>
                  </a:lnTo>
                  <a:lnTo>
                    <a:pt x="19841" y="375789"/>
                  </a:lnTo>
                  <a:lnTo>
                    <a:pt x="59965" y="318632"/>
                  </a:lnTo>
                  <a:lnTo>
                    <a:pt x="77206" y="304323"/>
                  </a:lnTo>
                  <a:lnTo>
                    <a:pt x="86780" y="298848"/>
                  </a:lnTo>
                  <a:lnTo>
                    <a:pt x="110055" y="295925"/>
                  </a:lnTo>
                  <a:lnTo>
                    <a:pt x="133827" y="299759"/>
                  </a:lnTo>
                  <a:lnTo>
                    <a:pt x="160532" y="315240"/>
                  </a:lnTo>
                  <a:lnTo>
                    <a:pt x="176007" y="328090"/>
                  </a:lnTo>
                  <a:lnTo>
                    <a:pt x="184465" y="348019"/>
                  </a:lnTo>
                  <a:lnTo>
                    <a:pt x="198852" y="404683"/>
                  </a:lnTo>
                  <a:lnTo>
                    <a:pt x="209498" y="454061"/>
                  </a:lnTo>
                  <a:lnTo>
                    <a:pt x="219482" y="516939"/>
                  </a:lnTo>
                  <a:lnTo>
                    <a:pt x="223219" y="533146"/>
                  </a:lnTo>
                </a:path>
              </a:pathLst>
            </a:custGeom>
            <a:ln w="3848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93815" y="3552146"/>
              <a:ext cx="233739" cy="255821"/>
            </a:xfrm>
            <a:custGeom>
              <a:avLst/>
              <a:gdLst/>
              <a:ahLst/>
              <a:cxnLst/>
              <a:rect l="0" t="0" r="0" b="0"/>
              <a:pathLst>
                <a:path w="233739" h="255821">
                  <a:moveTo>
                    <a:pt x="127109" y="144459"/>
                  </a:moveTo>
                  <a:lnTo>
                    <a:pt x="150254" y="89896"/>
                  </a:lnTo>
                  <a:lnTo>
                    <a:pt x="150033" y="69263"/>
                  </a:lnTo>
                  <a:lnTo>
                    <a:pt x="137587" y="37665"/>
                  </a:lnTo>
                  <a:lnTo>
                    <a:pt x="118892" y="11453"/>
                  </a:lnTo>
                  <a:lnTo>
                    <a:pt x="98971" y="2411"/>
                  </a:lnTo>
                  <a:lnTo>
                    <a:pt x="87025" y="0"/>
                  </a:lnTo>
                  <a:lnTo>
                    <a:pt x="76691" y="762"/>
                  </a:lnTo>
                  <a:lnTo>
                    <a:pt x="58889" y="7928"/>
                  </a:lnTo>
                  <a:lnTo>
                    <a:pt x="35546" y="30944"/>
                  </a:lnTo>
                  <a:lnTo>
                    <a:pt x="13622" y="65935"/>
                  </a:lnTo>
                  <a:lnTo>
                    <a:pt x="3441" y="111978"/>
                  </a:lnTo>
                  <a:lnTo>
                    <a:pt x="0" y="173279"/>
                  </a:lnTo>
                  <a:lnTo>
                    <a:pt x="1774" y="220267"/>
                  </a:lnTo>
                  <a:lnTo>
                    <a:pt x="10586" y="241734"/>
                  </a:lnTo>
                  <a:lnTo>
                    <a:pt x="18623" y="248406"/>
                  </a:lnTo>
                  <a:lnTo>
                    <a:pt x="40190" y="255820"/>
                  </a:lnTo>
                  <a:lnTo>
                    <a:pt x="50206" y="254242"/>
                  </a:lnTo>
                  <a:lnTo>
                    <a:pt x="67655" y="243012"/>
                  </a:lnTo>
                  <a:lnTo>
                    <a:pt x="85139" y="216706"/>
                  </a:lnTo>
                  <a:lnTo>
                    <a:pt x="105404" y="162310"/>
                  </a:lnTo>
                  <a:lnTo>
                    <a:pt x="125585" y="108229"/>
                  </a:lnTo>
                  <a:lnTo>
                    <a:pt x="136549" y="61389"/>
                  </a:lnTo>
                  <a:lnTo>
                    <a:pt x="139326" y="63014"/>
                  </a:lnTo>
                  <a:lnTo>
                    <a:pt x="142362" y="68836"/>
                  </a:lnTo>
                  <a:lnTo>
                    <a:pt x="142017" y="76272"/>
                  </a:lnTo>
                  <a:lnTo>
                    <a:pt x="133764" y="103719"/>
                  </a:lnTo>
                  <a:lnTo>
                    <a:pt x="142670" y="161034"/>
                  </a:lnTo>
                  <a:lnTo>
                    <a:pt x="170873" y="218474"/>
                  </a:lnTo>
                  <a:lnTo>
                    <a:pt x="177611" y="229345"/>
                  </a:lnTo>
                  <a:lnTo>
                    <a:pt x="186842" y="236593"/>
                  </a:lnTo>
                  <a:lnTo>
                    <a:pt x="233738" y="251088"/>
                  </a:lnTo>
                </a:path>
              </a:pathLst>
            </a:custGeom>
            <a:ln w="3848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91530" y="3533357"/>
              <a:ext cx="204387" cy="291828"/>
            </a:xfrm>
            <a:custGeom>
              <a:avLst/>
              <a:gdLst/>
              <a:ahLst/>
              <a:cxnLst/>
              <a:rect l="0" t="0" r="0" b="0"/>
              <a:pathLst>
                <a:path w="204387" h="291828">
                  <a:moveTo>
                    <a:pt x="138618" y="35293"/>
                  </a:moveTo>
                  <a:lnTo>
                    <a:pt x="132958" y="18311"/>
                  </a:lnTo>
                  <a:lnTo>
                    <a:pt x="120700" y="6815"/>
                  </a:lnTo>
                  <a:lnTo>
                    <a:pt x="112456" y="2090"/>
                  </a:lnTo>
                  <a:lnTo>
                    <a:pt x="90657" y="0"/>
                  </a:lnTo>
                  <a:lnTo>
                    <a:pt x="43709" y="8312"/>
                  </a:lnTo>
                  <a:lnTo>
                    <a:pt x="35063" y="13751"/>
                  </a:lnTo>
                  <a:lnTo>
                    <a:pt x="22297" y="29273"/>
                  </a:lnTo>
                  <a:lnTo>
                    <a:pt x="14110" y="69316"/>
                  </a:lnTo>
                  <a:lnTo>
                    <a:pt x="11684" y="113037"/>
                  </a:lnTo>
                  <a:lnTo>
                    <a:pt x="14899" y="123850"/>
                  </a:lnTo>
                  <a:lnTo>
                    <a:pt x="20595" y="132244"/>
                  </a:lnTo>
                  <a:lnTo>
                    <a:pt x="27947" y="139024"/>
                  </a:lnTo>
                  <a:lnTo>
                    <a:pt x="48754" y="146558"/>
                  </a:lnTo>
                  <a:lnTo>
                    <a:pt x="112172" y="154161"/>
                  </a:lnTo>
                  <a:lnTo>
                    <a:pt x="160908" y="182163"/>
                  </a:lnTo>
                  <a:lnTo>
                    <a:pt x="186557" y="208345"/>
                  </a:lnTo>
                  <a:lnTo>
                    <a:pt x="203504" y="238613"/>
                  </a:lnTo>
                  <a:lnTo>
                    <a:pt x="204386" y="247849"/>
                  </a:lnTo>
                  <a:lnTo>
                    <a:pt x="199047" y="264431"/>
                  </a:lnTo>
                  <a:lnTo>
                    <a:pt x="177059" y="287088"/>
                  </a:lnTo>
                  <a:lnTo>
                    <a:pt x="166614" y="290830"/>
                  </a:lnTo>
                  <a:lnTo>
                    <a:pt x="142373" y="291827"/>
                  </a:lnTo>
                  <a:lnTo>
                    <a:pt x="82638" y="279687"/>
                  </a:lnTo>
                  <a:lnTo>
                    <a:pt x="24749" y="263841"/>
                  </a:lnTo>
                  <a:lnTo>
                    <a:pt x="0" y="259214"/>
                  </a:lnTo>
                </a:path>
              </a:pathLst>
            </a:custGeom>
            <a:ln w="3848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5526404" y="3136900"/>
            <a:ext cx="0" cy="7112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5705326" y="3548520"/>
            <a:ext cx="758054" cy="564335"/>
            <a:chOff x="5705326" y="3548520"/>
            <a:chExt cx="758054" cy="564335"/>
          </a:xfrm>
        </p:grpSpPr>
        <p:sp>
          <p:nvSpPr>
            <p:cNvPr id="45" name="Freeform 44"/>
            <p:cNvSpPr/>
            <p:nvPr/>
          </p:nvSpPr>
          <p:spPr>
            <a:xfrm>
              <a:off x="5705326" y="3548520"/>
              <a:ext cx="193721" cy="564335"/>
            </a:xfrm>
            <a:custGeom>
              <a:avLst/>
              <a:gdLst/>
              <a:ahLst/>
              <a:cxnLst/>
              <a:rect l="0" t="0" r="0" b="0"/>
              <a:pathLst>
                <a:path w="193721" h="564335">
                  <a:moveTo>
                    <a:pt x="0" y="205744"/>
                  </a:moveTo>
                  <a:lnTo>
                    <a:pt x="8334" y="254675"/>
                  </a:lnTo>
                  <a:lnTo>
                    <a:pt x="12998" y="302520"/>
                  </a:lnTo>
                  <a:lnTo>
                    <a:pt x="18670" y="353741"/>
                  </a:lnTo>
                  <a:lnTo>
                    <a:pt x="26175" y="412273"/>
                  </a:lnTo>
                  <a:lnTo>
                    <a:pt x="29983" y="463470"/>
                  </a:lnTo>
                  <a:lnTo>
                    <a:pt x="36700" y="517504"/>
                  </a:lnTo>
                  <a:lnTo>
                    <a:pt x="34921" y="559380"/>
                  </a:lnTo>
                  <a:lnTo>
                    <a:pt x="32640" y="564334"/>
                  </a:lnTo>
                  <a:lnTo>
                    <a:pt x="29949" y="564127"/>
                  </a:lnTo>
                  <a:lnTo>
                    <a:pt x="26985" y="560480"/>
                  </a:lnTo>
                  <a:lnTo>
                    <a:pt x="22229" y="521004"/>
                  </a:lnTo>
                  <a:lnTo>
                    <a:pt x="18169" y="461907"/>
                  </a:lnTo>
                  <a:lnTo>
                    <a:pt x="12793" y="403697"/>
                  </a:lnTo>
                  <a:lnTo>
                    <a:pt x="11200" y="341996"/>
                  </a:lnTo>
                  <a:lnTo>
                    <a:pt x="9658" y="299056"/>
                  </a:lnTo>
                  <a:lnTo>
                    <a:pt x="5072" y="252675"/>
                  </a:lnTo>
                  <a:lnTo>
                    <a:pt x="1503" y="191704"/>
                  </a:lnTo>
                  <a:lnTo>
                    <a:pt x="8703" y="134341"/>
                  </a:lnTo>
                  <a:lnTo>
                    <a:pt x="21390" y="82282"/>
                  </a:lnTo>
                  <a:lnTo>
                    <a:pt x="40750" y="37857"/>
                  </a:lnTo>
                  <a:lnTo>
                    <a:pt x="60298" y="11461"/>
                  </a:lnTo>
                  <a:lnTo>
                    <a:pt x="80222" y="2413"/>
                  </a:lnTo>
                  <a:lnTo>
                    <a:pt x="92086" y="0"/>
                  </a:lnTo>
                  <a:lnTo>
                    <a:pt x="102335" y="731"/>
                  </a:lnTo>
                  <a:lnTo>
                    <a:pt x="129108" y="12939"/>
                  </a:lnTo>
                  <a:lnTo>
                    <a:pt x="148629" y="24906"/>
                  </a:lnTo>
                  <a:lnTo>
                    <a:pt x="173760" y="55977"/>
                  </a:lnTo>
                  <a:lnTo>
                    <a:pt x="182512" y="81469"/>
                  </a:lnTo>
                  <a:lnTo>
                    <a:pt x="193720" y="135963"/>
                  </a:lnTo>
                  <a:lnTo>
                    <a:pt x="190388" y="191787"/>
                  </a:lnTo>
                  <a:lnTo>
                    <a:pt x="180544" y="231505"/>
                  </a:lnTo>
                  <a:lnTo>
                    <a:pt x="169539" y="250728"/>
                  </a:lnTo>
                  <a:lnTo>
                    <a:pt x="153730" y="263952"/>
                  </a:lnTo>
                  <a:lnTo>
                    <a:pt x="133836" y="272559"/>
                  </a:lnTo>
                  <a:lnTo>
                    <a:pt x="89175" y="278084"/>
                  </a:lnTo>
                  <a:lnTo>
                    <a:pt x="63172" y="279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51623" y="3596420"/>
              <a:ext cx="195901" cy="231545"/>
            </a:xfrm>
            <a:custGeom>
              <a:avLst/>
              <a:gdLst/>
              <a:ahLst/>
              <a:cxnLst/>
              <a:rect l="0" t="0" r="0" b="0"/>
              <a:pathLst>
                <a:path w="195901" h="231545">
                  <a:moveTo>
                    <a:pt x="111673" y="136787"/>
                  </a:moveTo>
                  <a:lnTo>
                    <a:pt x="111673" y="87856"/>
                  </a:lnTo>
                  <a:lnTo>
                    <a:pt x="109333" y="58888"/>
                  </a:lnTo>
                  <a:lnTo>
                    <a:pt x="94862" y="24019"/>
                  </a:lnTo>
                  <a:lnTo>
                    <a:pt x="82364" y="6339"/>
                  </a:lnTo>
                  <a:lnTo>
                    <a:pt x="74586" y="1859"/>
                  </a:lnTo>
                  <a:lnTo>
                    <a:pt x="56585" y="0"/>
                  </a:lnTo>
                  <a:lnTo>
                    <a:pt x="48042" y="3481"/>
                  </a:lnTo>
                  <a:lnTo>
                    <a:pt x="32309" y="16709"/>
                  </a:lnTo>
                  <a:lnTo>
                    <a:pt x="15888" y="43887"/>
                  </a:lnTo>
                  <a:lnTo>
                    <a:pt x="1029" y="94087"/>
                  </a:lnTo>
                  <a:lnTo>
                    <a:pt x="0" y="152875"/>
                  </a:lnTo>
                  <a:lnTo>
                    <a:pt x="5888" y="176693"/>
                  </a:lnTo>
                  <a:lnTo>
                    <a:pt x="16304" y="198977"/>
                  </a:lnTo>
                  <a:lnTo>
                    <a:pt x="31852" y="214340"/>
                  </a:lnTo>
                  <a:lnTo>
                    <a:pt x="40911" y="220074"/>
                  </a:lnTo>
                  <a:lnTo>
                    <a:pt x="49290" y="221558"/>
                  </a:lnTo>
                  <a:lnTo>
                    <a:pt x="57216" y="220207"/>
                  </a:lnTo>
                  <a:lnTo>
                    <a:pt x="72262" y="212467"/>
                  </a:lnTo>
                  <a:lnTo>
                    <a:pt x="86747" y="201228"/>
                  </a:lnTo>
                  <a:lnTo>
                    <a:pt x="102468" y="176158"/>
                  </a:lnTo>
                  <a:lnTo>
                    <a:pt x="117090" y="135075"/>
                  </a:lnTo>
                  <a:lnTo>
                    <a:pt x="121191" y="83113"/>
                  </a:lnTo>
                  <a:lnTo>
                    <a:pt x="121752" y="66139"/>
                  </a:lnTo>
                  <a:lnTo>
                    <a:pt x="130567" y="125020"/>
                  </a:lnTo>
                  <a:lnTo>
                    <a:pt x="146644" y="176231"/>
                  </a:lnTo>
                  <a:lnTo>
                    <a:pt x="172003" y="214898"/>
                  </a:lnTo>
                  <a:lnTo>
                    <a:pt x="182550" y="224146"/>
                  </a:lnTo>
                  <a:lnTo>
                    <a:pt x="195900" y="231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91833" y="3575280"/>
              <a:ext cx="271547" cy="274299"/>
            </a:xfrm>
            <a:custGeom>
              <a:avLst/>
              <a:gdLst/>
              <a:ahLst/>
              <a:cxnLst/>
              <a:rect l="0" t="0" r="0" b="0"/>
              <a:pathLst>
                <a:path w="271547" h="274299">
                  <a:moveTo>
                    <a:pt x="8333" y="42114"/>
                  </a:moveTo>
                  <a:lnTo>
                    <a:pt x="0" y="91045"/>
                  </a:lnTo>
                  <a:lnTo>
                    <a:pt x="3827" y="150175"/>
                  </a:lnTo>
                  <a:lnTo>
                    <a:pt x="19192" y="212668"/>
                  </a:lnTo>
                  <a:lnTo>
                    <a:pt x="22591" y="226007"/>
                  </a:lnTo>
                  <a:lnTo>
                    <a:pt x="28367" y="232559"/>
                  </a:lnTo>
                  <a:lnTo>
                    <a:pt x="35727" y="234588"/>
                  </a:lnTo>
                  <a:lnTo>
                    <a:pt x="44143" y="233601"/>
                  </a:lnTo>
                  <a:lnTo>
                    <a:pt x="50924" y="227094"/>
                  </a:lnTo>
                  <a:lnTo>
                    <a:pt x="66056" y="189989"/>
                  </a:lnTo>
                  <a:lnTo>
                    <a:pt x="81649" y="131289"/>
                  </a:lnTo>
                  <a:lnTo>
                    <a:pt x="85287" y="119111"/>
                  </a:lnTo>
                  <a:lnTo>
                    <a:pt x="88881" y="114502"/>
                  </a:lnTo>
                  <a:lnTo>
                    <a:pt x="92448" y="114939"/>
                  </a:lnTo>
                  <a:lnTo>
                    <a:pt x="95995" y="118740"/>
                  </a:lnTo>
                  <a:lnTo>
                    <a:pt x="113608" y="171152"/>
                  </a:lnTo>
                  <a:lnTo>
                    <a:pt x="132334" y="229425"/>
                  </a:lnTo>
                  <a:lnTo>
                    <a:pt x="163367" y="269479"/>
                  </a:lnTo>
                  <a:lnTo>
                    <a:pt x="171351" y="273239"/>
                  </a:lnTo>
                  <a:lnTo>
                    <a:pt x="189580" y="274298"/>
                  </a:lnTo>
                  <a:lnTo>
                    <a:pt x="206260" y="267749"/>
                  </a:lnTo>
                  <a:lnTo>
                    <a:pt x="213984" y="262727"/>
                  </a:lnTo>
                  <a:lnTo>
                    <a:pt x="225686" y="247789"/>
                  </a:lnTo>
                  <a:lnTo>
                    <a:pt x="250159" y="189083"/>
                  </a:lnTo>
                  <a:lnTo>
                    <a:pt x="257800" y="151561"/>
                  </a:lnTo>
                  <a:lnTo>
                    <a:pt x="265971" y="97658"/>
                  </a:lnTo>
                  <a:lnTo>
                    <a:pt x="270445" y="39914"/>
                  </a:lnTo>
                  <a:lnTo>
                    <a:pt x="2715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>
            <a:off x="2755900" y="3886200"/>
            <a:ext cx="464692" cy="7103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740400" y="3886200"/>
            <a:ext cx="522985" cy="6050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350000" y="3886200"/>
            <a:ext cx="650367" cy="6997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2967917" y="3954306"/>
            <a:ext cx="391089" cy="600125"/>
            <a:chOff x="2967917" y="3954306"/>
            <a:chExt cx="391089" cy="600125"/>
          </a:xfrm>
        </p:grpSpPr>
        <p:sp>
          <p:nvSpPr>
            <p:cNvPr id="52" name="Freeform 51"/>
            <p:cNvSpPr/>
            <p:nvPr/>
          </p:nvSpPr>
          <p:spPr>
            <a:xfrm>
              <a:off x="2967917" y="3985891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95710" y="31282"/>
                  </a:lnTo>
                  <a:lnTo>
                    <a:pt x="55407" y="87124"/>
                  </a:lnTo>
                  <a:lnTo>
                    <a:pt x="44513" y="10540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31088" y="3954306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157927"/>
                  </a:moveTo>
                  <a:lnTo>
                    <a:pt x="97034" y="123030"/>
                  </a:lnTo>
                  <a:lnTo>
                    <a:pt x="63009" y="64930"/>
                  </a:lnTo>
                  <a:lnTo>
                    <a:pt x="35063" y="26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84805" y="4091176"/>
              <a:ext cx="117864" cy="326385"/>
            </a:xfrm>
            <a:custGeom>
              <a:avLst/>
              <a:gdLst/>
              <a:ahLst/>
              <a:cxnLst/>
              <a:rect l="0" t="0" r="0" b="0"/>
              <a:pathLst>
                <a:path w="117864" h="326385">
                  <a:moveTo>
                    <a:pt x="114739" y="0"/>
                  </a:moveTo>
                  <a:lnTo>
                    <a:pt x="99098" y="17981"/>
                  </a:lnTo>
                  <a:lnTo>
                    <a:pt x="69066" y="74354"/>
                  </a:lnTo>
                  <a:lnTo>
                    <a:pt x="49132" y="112823"/>
                  </a:lnTo>
                  <a:lnTo>
                    <a:pt x="2293" y="173837"/>
                  </a:lnTo>
                  <a:lnTo>
                    <a:pt x="0" y="175553"/>
                  </a:lnTo>
                  <a:lnTo>
                    <a:pt x="3693" y="168101"/>
                  </a:lnTo>
                  <a:lnTo>
                    <a:pt x="18925" y="149763"/>
                  </a:lnTo>
                  <a:lnTo>
                    <a:pt x="43846" y="135102"/>
                  </a:lnTo>
                  <a:lnTo>
                    <a:pt x="53439" y="134522"/>
                  </a:lnTo>
                  <a:lnTo>
                    <a:pt x="73457" y="140116"/>
                  </a:lnTo>
                  <a:lnTo>
                    <a:pt x="98868" y="156420"/>
                  </a:lnTo>
                  <a:lnTo>
                    <a:pt x="110805" y="172465"/>
                  </a:lnTo>
                  <a:lnTo>
                    <a:pt x="115626" y="181657"/>
                  </a:lnTo>
                  <a:lnTo>
                    <a:pt x="117863" y="204349"/>
                  </a:lnTo>
                  <a:lnTo>
                    <a:pt x="106745" y="262393"/>
                  </a:lnTo>
                  <a:lnTo>
                    <a:pt x="93490" y="302045"/>
                  </a:lnTo>
                  <a:lnTo>
                    <a:pt x="8315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22428" y="4330656"/>
              <a:ext cx="136578" cy="223775"/>
            </a:xfrm>
            <a:custGeom>
              <a:avLst/>
              <a:gdLst/>
              <a:ahLst/>
              <a:cxnLst/>
              <a:rect l="0" t="0" r="0" b="0"/>
              <a:pathLst>
                <a:path w="136578" h="223775">
                  <a:moveTo>
                    <a:pt x="8702" y="34261"/>
                  </a:moveTo>
                  <a:lnTo>
                    <a:pt x="14291" y="51029"/>
                  </a:lnTo>
                  <a:lnTo>
                    <a:pt x="26394" y="65500"/>
                  </a:lnTo>
                  <a:lnTo>
                    <a:pt x="57170" y="93854"/>
                  </a:lnTo>
                  <a:lnTo>
                    <a:pt x="77817" y="101691"/>
                  </a:lnTo>
                  <a:lnTo>
                    <a:pt x="89873" y="103781"/>
                  </a:lnTo>
                  <a:lnTo>
                    <a:pt x="109508" y="99864"/>
                  </a:lnTo>
                  <a:lnTo>
                    <a:pt x="118020" y="95544"/>
                  </a:lnTo>
                  <a:lnTo>
                    <a:pt x="130597" y="81385"/>
                  </a:lnTo>
                  <a:lnTo>
                    <a:pt x="135589" y="72696"/>
                  </a:lnTo>
                  <a:lnTo>
                    <a:pt x="136577" y="64564"/>
                  </a:lnTo>
                  <a:lnTo>
                    <a:pt x="120977" y="21946"/>
                  </a:lnTo>
                  <a:lnTo>
                    <a:pt x="107735" y="8121"/>
                  </a:lnTo>
                  <a:lnTo>
                    <a:pt x="99290" y="2796"/>
                  </a:lnTo>
                  <a:lnTo>
                    <a:pt x="80549" y="0"/>
                  </a:lnTo>
                  <a:lnTo>
                    <a:pt x="70638" y="892"/>
                  </a:lnTo>
                  <a:lnTo>
                    <a:pt x="53386" y="8122"/>
                  </a:lnTo>
                  <a:lnTo>
                    <a:pt x="23248" y="31828"/>
                  </a:lnTo>
                  <a:lnTo>
                    <a:pt x="7423" y="57717"/>
                  </a:lnTo>
                  <a:lnTo>
                    <a:pt x="0" y="106311"/>
                  </a:lnTo>
                  <a:lnTo>
                    <a:pt x="1054" y="145947"/>
                  </a:lnTo>
                  <a:lnTo>
                    <a:pt x="15145" y="179267"/>
                  </a:lnTo>
                  <a:lnTo>
                    <a:pt x="27553" y="196585"/>
                  </a:lnTo>
                  <a:lnTo>
                    <a:pt x="43986" y="208960"/>
                  </a:lnTo>
                  <a:lnTo>
                    <a:pt x="71873" y="223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027758" y="3882797"/>
            <a:ext cx="1071106" cy="671634"/>
            <a:chOff x="6027758" y="3882797"/>
            <a:chExt cx="1071106" cy="671634"/>
          </a:xfrm>
        </p:grpSpPr>
        <p:sp>
          <p:nvSpPr>
            <p:cNvPr id="57" name="Freeform 56"/>
            <p:cNvSpPr/>
            <p:nvPr/>
          </p:nvSpPr>
          <p:spPr>
            <a:xfrm>
              <a:off x="6027758" y="4005797"/>
              <a:ext cx="106117" cy="211722"/>
            </a:xfrm>
            <a:custGeom>
              <a:avLst/>
              <a:gdLst/>
              <a:ahLst/>
              <a:cxnLst/>
              <a:rect l="0" t="0" r="0" b="0"/>
              <a:pathLst>
                <a:path w="106117" h="211722">
                  <a:moveTo>
                    <a:pt x="88180" y="106436"/>
                  </a:moveTo>
                  <a:lnTo>
                    <a:pt x="99359" y="95258"/>
                  </a:lnTo>
                  <a:lnTo>
                    <a:pt x="104847" y="77291"/>
                  </a:lnTo>
                  <a:lnTo>
                    <a:pt x="106116" y="53708"/>
                  </a:lnTo>
                  <a:lnTo>
                    <a:pt x="102780" y="27629"/>
                  </a:lnTo>
                  <a:lnTo>
                    <a:pt x="97914" y="17634"/>
                  </a:lnTo>
                  <a:lnTo>
                    <a:pt x="83148" y="3407"/>
                  </a:lnTo>
                  <a:lnTo>
                    <a:pt x="74297" y="316"/>
                  </a:lnTo>
                  <a:lnTo>
                    <a:pt x="55104" y="0"/>
                  </a:lnTo>
                  <a:lnTo>
                    <a:pt x="37994" y="6879"/>
                  </a:lnTo>
                  <a:lnTo>
                    <a:pt x="30156" y="11988"/>
                  </a:lnTo>
                  <a:lnTo>
                    <a:pt x="18328" y="27025"/>
                  </a:lnTo>
                  <a:lnTo>
                    <a:pt x="1203" y="65273"/>
                  </a:lnTo>
                  <a:lnTo>
                    <a:pt x="0" y="85802"/>
                  </a:lnTo>
                  <a:lnTo>
                    <a:pt x="1318" y="96189"/>
                  </a:lnTo>
                  <a:lnTo>
                    <a:pt x="6875" y="101945"/>
                  </a:lnTo>
                  <a:lnTo>
                    <a:pt x="15259" y="104611"/>
                  </a:lnTo>
                  <a:lnTo>
                    <a:pt x="25528" y="105220"/>
                  </a:lnTo>
                  <a:lnTo>
                    <a:pt x="46297" y="99657"/>
                  </a:lnTo>
                  <a:lnTo>
                    <a:pt x="74600" y="83370"/>
                  </a:lnTo>
                  <a:lnTo>
                    <a:pt x="82636" y="77021"/>
                  </a:lnTo>
                  <a:lnTo>
                    <a:pt x="86824" y="76298"/>
                  </a:lnTo>
                  <a:lnTo>
                    <a:pt x="88446" y="79325"/>
                  </a:lnTo>
                  <a:lnTo>
                    <a:pt x="82149" y="134582"/>
                  </a:lnTo>
                  <a:lnTo>
                    <a:pt x="86642" y="184439"/>
                  </a:lnTo>
                  <a:lnTo>
                    <a:pt x="88180" y="211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26550" y="3882797"/>
              <a:ext cx="136872" cy="208175"/>
            </a:xfrm>
            <a:custGeom>
              <a:avLst/>
              <a:gdLst/>
              <a:ahLst/>
              <a:cxnLst/>
              <a:rect l="0" t="0" r="0" b="0"/>
              <a:pathLst>
                <a:path w="136872" h="208175">
                  <a:moveTo>
                    <a:pt x="136871" y="71508"/>
                  </a:moveTo>
                  <a:lnTo>
                    <a:pt x="116627" y="27546"/>
                  </a:lnTo>
                  <a:lnTo>
                    <a:pt x="97467" y="2851"/>
                  </a:lnTo>
                  <a:lnTo>
                    <a:pt x="89545" y="0"/>
                  </a:lnTo>
                  <a:lnTo>
                    <a:pt x="71383" y="3072"/>
                  </a:lnTo>
                  <a:lnTo>
                    <a:pt x="47016" y="17956"/>
                  </a:lnTo>
                  <a:lnTo>
                    <a:pt x="43042" y="25279"/>
                  </a:lnTo>
                  <a:lnTo>
                    <a:pt x="41746" y="42773"/>
                  </a:lnTo>
                  <a:lnTo>
                    <a:pt x="48189" y="59127"/>
                  </a:lnTo>
                  <a:lnTo>
                    <a:pt x="86013" y="115594"/>
                  </a:lnTo>
                  <a:lnTo>
                    <a:pt x="97755" y="145792"/>
                  </a:lnTo>
                  <a:lnTo>
                    <a:pt x="97465" y="182556"/>
                  </a:lnTo>
                  <a:lnTo>
                    <a:pt x="93052" y="192334"/>
                  </a:lnTo>
                  <a:lnTo>
                    <a:pt x="78791" y="206317"/>
                  </a:lnTo>
                  <a:lnTo>
                    <a:pt x="71245" y="208174"/>
                  </a:lnTo>
                  <a:lnTo>
                    <a:pt x="63874" y="207073"/>
                  </a:lnTo>
                  <a:lnTo>
                    <a:pt x="49445" y="199610"/>
                  </a:lnTo>
                  <a:lnTo>
                    <a:pt x="35233" y="188494"/>
                  </a:lnTo>
                  <a:lnTo>
                    <a:pt x="0" y="1346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77020" y="4057622"/>
              <a:ext cx="141864" cy="176581"/>
            </a:xfrm>
            <a:custGeom>
              <a:avLst/>
              <a:gdLst/>
              <a:ahLst/>
              <a:cxnLst/>
              <a:rect l="0" t="0" r="0" b="0"/>
              <a:pathLst>
                <a:path w="141864" h="176581">
                  <a:moveTo>
                    <a:pt x="112742" y="33554"/>
                  </a:moveTo>
                  <a:lnTo>
                    <a:pt x="101563" y="16787"/>
                  </a:lnTo>
                  <a:lnTo>
                    <a:pt x="86717" y="5435"/>
                  </a:lnTo>
                  <a:lnTo>
                    <a:pt x="77844" y="770"/>
                  </a:lnTo>
                  <a:lnTo>
                    <a:pt x="68419" y="0"/>
                  </a:lnTo>
                  <a:lnTo>
                    <a:pt x="48589" y="5383"/>
                  </a:lnTo>
                  <a:lnTo>
                    <a:pt x="23284" y="21568"/>
                  </a:lnTo>
                  <a:lnTo>
                    <a:pt x="11371" y="37586"/>
                  </a:lnTo>
                  <a:lnTo>
                    <a:pt x="3347" y="57573"/>
                  </a:lnTo>
                  <a:lnTo>
                    <a:pt x="0" y="93963"/>
                  </a:lnTo>
                  <a:lnTo>
                    <a:pt x="3362" y="116555"/>
                  </a:lnTo>
                  <a:lnTo>
                    <a:pt x="11877" y="135174"/>
                  </a:lnTo>
                  <a:lnTo>
                    <a:pt x="36405" y="166191"/>
                  </a:lnTo>
                  <a:lnTo>
                    <a:pt x="56198" y="174392"/>
                  </a:lnTo>
                  <a:lnTo>
                    <a:pt x="68027" y="176580"/>
                  </a:lnTo>
                  <a:lnTo>
                    <a:pt x="90528" y="172770"/>
                  </a:lnTo>
                  <a:lnTo>
                    <a:pt x="101442" y="168479"/>
                  </a:lnTo>
                  <a:lnTo>
                    <a:pt x="116689" y="154352"/>
                  </a:lnTo>
                  <a:lnTo>
                    <a:pt x="136009" y="116687"/>
                  </a:lnTo>
                  <a:lnTo>
                    <a:pt x="141863" y="80283"/>
                  </a:lnTo>
                  <a:lnTo>
                    <a:pt x="133799" y="33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33773" y="4196433"/>
              <a:ext cx="124446" cy="137482"/>
            </a:xfrm>
            <a:custGeom>
              <a:avLst/>
              <a:gdLst/>
              <a:ahLst/>
              <a:cxnLst/>
              <a:rect l="0" t="0" r="0" b="0"/>
              <a:pathLst>
                <a:path w="124446" h="137482">
                  <a:moveTo>
                    <a:pt x="19160" y="52671"/>
                  </a:moveTo>
                  <a:lnTo>
                    <a:pt x="2371" y="107716"/>
                  </a:lnTo>
                  <a:lnTo>
                    <a:pt x="0" y="132507"/>
                  </a:lnTo>
                  <a:lnTo>
                    <a:pt x="538" y="137481"/>
                  </a:lnTo>
                  <a:lnTo>
                    <a:pt x="2065" y="137286"/>
                  </a:lnTo>
                  <a:lnTo>
                    <a:pt x="6883" y="126543"/>
                  </a:lnTo>
                  <a:lnTo>
                    <a:pt x="22901" y="68392"/>
                  </a:lnTo>
                  <a:lnTo>
                    <a:pt x="37923" y="23281"/>
                  </a:lnTo>
                  <a:lnTo>
                    <a:pt x="49336" y="6073"/>
                  </a:lnTo>
                  <a:lnTo>
                    <a:pt x="56825" y="1719"/>
                  </a:lnTo>
                  <a:lnTo>
                    <a:pt x="74504" y="0"/>
                  </a:lnTo>
                  <a:lnTo>
                    <a:pt x="104188" y="11198"/>
                  </a:lnTo>
                  <a:lnTo>
                    <a:pt x="115442" y="19811"/>
                  </a:lnTo>
                  <a:lnTo>
                    <a:pt x="124445" y="31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50470" y="4273031"/>
              <a:ext cx="148394" cy="281400"/>
            </a:xfrm>
            <a:custGeom>
              <a:avLst/>
              <a:gdLst/>
              <a:ahLst/>
              <a:cxnLst/>
              <a:rect l="0" t="0" r="0" b="0"/>
              <a:pathLst>
                <a:path w="148394" h="281400">
                  <a:moveTo>
                    <a:pt x="39333" y="60301"/>
                  </a:moveTo>
                  <a:lnTo>
                    <a:pt x="48908" y="84347"/>
                  </a:lnTo>
                  <a:lnTo>
                    <a:pt x="59576" y="98674"/>
                  </a:lnTo>
                  <a:lnTo>
                    <a:pt x="84325" y="114305"/>
                  </a:lnTo>
                  <a:lnTo>
                    <a:pt x="113885" y="126345"/>
                  </a:lnTo>
                  <a:lnTo>
                    <a:pt x="121789" y="124217"/>
                  </a:lnTo>
                  <a:lnTo>
                    <a:pt x="128229" y="118119"/>
                  </a:lnTo>
                  <a:lnTo>
                    <a:pt x="146971" y="80300"/>
                  </a:lnTo>
                  <a:lnTo>
                    <a:pt x="148393" y="59831"/>
                  </a:lnTo>
                  <a:lnTo>
                    <a:pt x="143956" y="40205"/>
                  </a:lnTo>
                  <a:lnTo>
                    <a:pt x="134185" y="23683"/>
                  </a:lnTo>
                  <a:lnTo>
                    <a:pt x="118924" y="11661"/>
                  </a:lnTo>
                  <a:lnTo>
                    <a:pt x="99274" y="3588"/>
                  </a:lnTo>
                  <a:lnTo>
                    <a:pt x="74943" y="0"/>
                  </a:lnTo>
                  <a:lnTo>
                    <a:pt x="54769" y="4645"/>
                  </a:lnTo>
                  <a:lnTo>
                    <a:pt x="38005" y="15678"/>
                  </a:lnTo>
                  <a:lnTo>
                    <a:pt x="22755" y="32279"/>
                  </a:lnTo>
                  <a:lnTo>
                    <a:pt x="6605" y="66946"/>
                  </a:lnTo>
                  <a:lnTo>
                    <a:pt x="0" y="106853"/>
                  </a:lnTo>
                  <a:lnTo>
                    <a:pt x="6173" y="161090"/>
                  </a:lnTo>
                  <a:lnTo>
                    <a:pt x="21778" y="206812"/>
                  </a:lnTo>
                  <a:lnTo>
                    <a:pt x="53832" y="251820"/>
                  </a:lnTo>
                  <a:lnTo>
                    <a:pt x="73395" y="271595"/>
                  </a:lnTo>
                  <a:lnTo>
                    <a:pt x="91976" y="281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 rot="222000">
            <a:off x="2236410" y="97551"/>
            <a:ext cx="5525904" cy="821583"/>
            <a:chOff x="2236410" y="97551"/>
            <a:chExt cx="5525904" cy="821583"/>
          </a:xfrm>
        </p:grpSpPr>
        <p:sp>
          <p:nvSpPr>
            <p:cNvPr id="2" name="Freeform 1"/>
            <p:cNvSpPr/>
            <p:nvPr/>
          </p:nvSpPr>
          <p:spPr>
            <a:xfrm>
              <a:off x="2236410" y="398415"/>
              <a:ext cx="251135" cy="395351"/>
            </a:xfrm>
            <a:custGeom>
              <a:avLst/>
              <a:gdLst/>
              <a:ahLst/>
              <a:cxnLst/>
              <a:rect l="0" t="0" r="0" b="0"/>
              <a:pathLst>
                <a:path w="251135" h="395351">
                  <a:moveTo>
                    <a:pt x="187963" y="46819"/>
                  </a:moveTo>
                  <a:lnTo>
                    <a:pt x="182029" y="38085"/>
                  </a:lnTo>
                  <a:lnTo>
                    <a:pt x="175824" y="30378"/>
                  </a:lnTo>
                  <a:lnTo>
                    <a:pt x="168724" y="22985"/>
                  </a:lnTo>
                  <a:lnTo>
                    <a:pt x="160611" y="16069"/>
                  </a:lnTo>
                  <a:lnTo>
                    <a:pt x="151316" y="10188"/>
                  </a:lnTo>
                  <a:lnTo>
                    <a:pt x="140873" y="5573"/>
                  </a:lnTo>
                  <a:lnTo>
                    <a:pt x="129620" y="2307"/>
                  </a:lnTo>
                  <a:lnTo>
                    <a:pt x="118082" y="481"/>
                  </a:lnTo>
                  <a:lnTo>
                    <a:pt x="106591" y="0"/>
                  </a:lnTo>
                  <a:lnTo>
                    <a:pt x="95438" y="795"/>
                  </a:lnTo>
                  <a:lnTo>
                    <a:pt x="84949" y="2915"/>
                  </a:lnTo>
                  <a:lnTo>
                    <a:pt x="75229" y="6264"/>
                  </a:lnTo>
                  <a:lnTo>
                    <a:pt x="66211" y="10629"/>
                  </a:lnTo>
                  <a:lnTo>
                    <a:pt x="57760" y="15775"/>
                  </a:lnTo>
                  <a:lnTo>
                    <a:pt x="49741" y="21503"/>
                  </a:lnTo>
                  <a:lnTo>
                    <a:pt x="42201" y="27975"/>
                  </a:lnTo>
                  <a:lnTo>
                    <a:pt x="35355" y="35684"/>
                  </a:lnTo>
                  <a:lnTo>
                    <a:pt x="29267" y="44798"/>
                  </a:lnTo>
                  <a:lnTo>
                    <a:pt x="23856" y="55191"/>
                  </a:lnTo>
                  <a:lnTo>
                    <a:pt x="18987" y="66617"/>
                  </a:lnTo>
                  <a:lnTo>
                    <a:pt x="14530" y="78832"/>
                  </a:lnTo>
                  <a:lnTo>
                    <a:pt x="10536" y="91949"/>
                  </a:lnTo>
                  <a:lnTo>
                    <a:pt x="7226" y="106418"/>
                  </a:lnTo>
                  <a:lnTo>
                    <a:pt x="4665" y="122365"/>
                  </a:lnTo>
                  <a:lnTo>
                    <a:pt x="2775" y="139311"/>
                  </a:lnTo>
                  <a:lnTo>
                    <a:pt x="1423" y="156378"/>
                  </a:lnTo>
                  <a:lnTo>
                    <a:pt x="481" y="173042"/>
                  </a:lnTo>
                  <a:lnTo>
                    <a:pt x="0" y="189145"/>
                  </a:lnTo>
                  <a:lnTo>
                    <a:pt x="202" y="204719"/>
                  </a:lnTo>
                  <a:lnTo>
                    <a:pt x="1156" y="219854"/>
                  </a:lnTo>
                  <a:lnTo>
                    <a:pt x="2950" y="234493"/>
                  </a:lnTo>
                  <a:lnTo>
                    <a:pt x="5757" y="248418"/>
                  </a:lnTo>
                  <a:lnTo>
                    <a:pt x="9569" y="261574"/>
                  </a:lnTo>
                  <a:lnTo>
                    <a:pt x="14078" y="274207"/>
                  </a:lnTo>
                  <a:lnTo>
                    <a:pt x="18789" y="286765"/>
                  </a:lnTo>
                  <a:lnTo>
                    <a:pt x="23403" y="299505"/>
                  </a:lnTo>
                  <a:lnTo>
                    <a:pt x="27973" y="312181"/>
                  </a:lnTo>
                  <a:lnTo>
                    <a:pt x="32801" y="324165"/>
                  </a:lnTo>
                  <a:lnTo>
                    <a:pt x="38054" y="335152"/>
                  </a:lnTo>
                  <a:lnTo>
                    <a:pt x="43905" y="345157"/>
                  </a:lnTo>
                  <a:lnTo>
                    <a:pt x="50597" y="354337"/>
                  </a:lnTo>
                  <a:lnTo>
                    <a:pt x="58179" y="362878"/>
                  </a:lnTo>
                  <a:lnTo>
                    <a:pt x="66544" y="370784"/>
                  </a:lnTo>
                  <a:lnTo>
                    <a:pt x="75529" y="377882"/>
                  </a:lnTo>
                  <a:lnTo>
                    <a:pt x="84980" y="384133"/>
                  </a:lnTo>
                  <a:lnTo>
                    <a:pt x="94765" y="389315"/>
                  </a:lnTo>
                  <a:lnTo>
                    <a:pt x="104786" y="392967"/>
                  </a:lnTo>
                  <a:lnTo>
                    <a:pt x="114965" y="394971"/>
                  </a:lnTo>
                  <a:lnTo>
                    <a:pt x="125089" y="395350"/>
                  </a:lnTo>
                  <a:lnTo>
                    <a:pt x="134812" y="394090"/>
                  </a:lnTo>
                  <a:lnTo>
                    <a:pt x="143983" y="391351"/>
                  </a:lnTo>
                  <a:lnTo>
                    <a:pt x="152615" y="387242"/>
                  </a:lnTo>
                  <a:lnTo>
                    <a:pt x="160800" y="381744"/>
                  </a:lnTo>
                  <a:lnTo>
                    <a:pt x="168636" y="374974"/>
                  </a:lnTo>
                  <a:lnTo>
                    <a:pt x="176053" y="367158"/>
                  </a:lnTo>
                  <a:lnTo>
                    <a:pt x="182815" y="358543"/>
                  </a:lnTo>
                  <a:lnTo>
                    <a:pt x="188837" y="349336"/>
                  </a:lnTo>
                  <a:lnTo>
                    <a:pt x="193865" y="339545"/>
                  </a:lnTo>
                  <a:lnTo>
                    <a:pt x="197412" y="328988"/>
                  </a:lnTo>
                  <a:lnTo>
                    <a:pt x="199345" y="317630"/>
                  </a:lnTo>
                  <a:lnTo>
                    <a:pt x="199677" y="305731"/>
                  </a:lnTo>
                  <a:lnTo>
                    <a:pt x="198387" y="293744"/>
                  </a:lnTo>
                  <a:lnTo>
                    <a:pt x="195622" y="281953"/>
                  </a:lnTo>
                  <a:lnTo>
                    <a:pt x="191326" y="270936"/>
                  </a:lnTo>
                  <a:lnTo>
                    <a:pt x="185170" y="261601"/>
                  </a:lnTo>
                  <a:lnTo>
                    <a:pt x="177213" y="254283"/>
                  </a:lnTo>
                  <a:lnTo>
                    <a:pt x="170270" y="248502"/>
                  </a:lnTo>
                  <a:lnTo>
                    <a:pt x="168132" y="243780"/>
                  </a:lnTo>
                  <a:lnTo>
                    <a:pt x="170473" y="240120"/>
                  </a:lnTo>
                  <a:lnTo>
                    <a:pt x="175868" y="237035"/>
                  </a:lnTo>
                  <a:lnTo>
                    <a:pt x="183181" y="233952"/>
                  </a:lnTo>
                  <a:lnTo>
                    <a:pt x="191679" y="230360"/>
                  </a:lnTo>
                  <a:lnTo>
                    <a:pt x="200903" y="226064"/>
                  </a:lnTo>
                  <a:lnTo>
                    <a:pt x="210315" y="221203"/>
                  </a:lnTo>
                  <a:lnTo>
                    <a:pt x="220257" y="215543"/>
                  </a:lnTo>
                  <a:lnTo>
                    <a:pt x="232712" y="207466"/>
                  </a:lnTo>
                  <a:lnTo>
                    <a:pt x="251134" y="1942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57635" y="550509"/>
              <a:ext cx="97946" cy="157591"/>
            </a:xfrm>
            <a:custGeom>
              <a:avLst/>
              <a:gdLst/>
              <a:ahLst/>
              <a:cxnLst/>
              <a:rect l="0" t="0" r="0" b="0"/>
              <a:pathLst>
                <a:path w="97946" h="157591">
                  <a:moveTo>
                    <a:pt x="3188" y="84228"/>
                  </a:moveTo>
                  <a:lnTo>
                    <a:pt x="3255" y="95896"/>
                  </a:lnTo>
                  <a:lnTo>
                    <a:pt x="3895" y="106385"/>
                  </a:lnTo>
                  <a:lnTo>
                    <a:pt x="5192" y="116687"/>
                  </a:lnTo>
                  <a:lnTo>
                    <a:pt x="7052" y="126988"/>
                  </a:lnTo>
                  <a:lnTo>
                    <a:pt x="9368" y="137332"/>
                  </a:lnTo>
                  <a:lnTo>
                    <a:pt x="12018" y="147650"/>
                  </a:lnTo>
                  <a:lnTo>
                    <a:pt x="14300" y="155449"/>
                  </a:lnTo>
                  <a:lnTo>
                    <a:pt x="15236" y="157590"/>
                  </a:lnTo>
                  <a:lnTo>
                    <a:pt x="14787" y="155044"/>
                  </a:lnTo>
                  <a:lnTo>
                    <a:pt x="13307" y="149451"/>
                  </a:lnTo>
                  <a:lnTo>
                    <a:pt x="11131" y="141987"/>
                  </a:lnTo>
                  <a:lnTo>
                    <a:pt x="8498" y="133383"/>
                  </a:lnTo>
                  <a:lnTo>
                    <a:pt x="5575" y="124077"/>
                  </a:lnTo>
                  <a:lnTo>
                    <a:pt x="2792" y="114333"/>
                  </a:lnTo>
                  <a:lnTo>
                    <a:pt x="831" y="104313"/>
                  </a:lnTo>
                  <a:lnTo>
                    <a:pt x="0" y="94120"/>
                  </a:lnTo>
                  <a:lnTo>
                    <a:pt x="425" y="83981"/>
                  </a:lnTo>
                  <a:lnTo>
                    <a:pt x="2231" y="74244"/>
                  </a:lnTo>
                  <a:lnTo>
                    <a:pt x="5336" y="65064"/>
                  </a:lnTo>
                  <a:lnTo>
                    <a:pt x="9521" y="56423"/>
                  </a:lnTo>
                  <a:lnTo>
                    <a:pt x="14539" y="48233"/>
                  </a:lnTo>
                  <a:lnTo>
                    <a:pt x="20173" y="40393"/>
                  </a:lnTo>
                  <a:lnTo>
                    <a:pt x="26411" y="32973"/>
                  </a:lnTo>
                  <a:lnTo>
                    <a:pt x="33428" y="26210"/>
                  </a:lnTo>
                  <a:lnTo>
                    <a:pt x="41256" y="20182"/>
                  </a:lnTo>
                  <a:lnTo>
                    <a:pt x="49722" y="14964"/>
                  </a:lnTo>
                  <a:lnTo>
                    <a:pt x="59570" y="10199"/>
                  </a:lnTo>
                  <a:lnTo>
                    <a:pt x="73900" y="5469"/>
                  </a:lnTo>
                  <a:lnTo>
                    <a:pt x="9794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93504" y="560721"/>
              <a:ext cx="109926" cy="149115"/>
            </a:xfrm>
            <a:custGeom>
              <a:avLst/>
              <a:gdLst/>
              <a:ahLst/>
              <a:cxnLst/>
              <a:rect l="0" t="0" r="0" b="0"/>
              <a:pathLst>
                <a:path w="109926" h="149115">
                  <a:moveTo>
                    <a:pt x="15168" y="63472"/>
                  </a:moveTo>
                  <a:lnTo>
                    <a:pt x="21103" y="69138"/>
                  </a:lnTo>
                  <a:lnTo>
                    <a:pt x="27308" y="72782"/>
                  </a:lnTo>
                  <a:lnTo>
                    <a:pt x="34403" y="74692"/>
                  </a:lnTo>
                  <a:lnTo>
                    <a:pt x="42344" y="75193"/>
                  </a:lnTo>
                  <a:lnTo>
                    <a:pt x="50990" y="74574"/>
                  </a:lnTo>
                  <a:lnTo>
                    <a:pt x="60175" y="73093"/>
                  </a:lnTo>
                  <a:lnTo>
                    <a:pt x="69429" y="70652"/>
                  </a:lnTo>
                  <a:lnTo>
                    <a:pt x="78023" y="66816"/>
                  </a:lnTo>
                  <a:lnTo>
                    <a:pt x="85600" y="61462"/>
                  </a:lnTo>
                  <a:lnTo>
                    <a:pt x="91837" y="54749"/>
                  </a:lnTo>
                  <a:lnTo>
                    <a:pt x="96277" y="46947"/>
                  </a:lnTo>
                  <a:lnTo>
                    <a:pt x="98843" y="38338"/>
                  </a:lnTo>
                  <a:lnTo>
                    <a:pt x="99449" y="29473"/>
                  </a:lnTo>
                  <a:lnTo>
                    <a:pt x="97818" y="21142"/>
                  </a:lnTo>
                  <a:lnTo>
                    <a:pt x="94020" y="13741"/>
                  </a:lnTo>
                  <a:lnTo>
                    <a:pt x="88387" y="7622"/>
                  </a:lnTo>
                  <a:lnTo>
                    <a:pt x="81328" y="3262"/>
                  </a:lnTo>
                  <a:lnTo>
                    <a:pt x="73218" y="743"/>
                  </a:lnTo>
                  <a:lnTo>
                    <a:pt x="64522" y="0"/>
                  </a:lnTo>
                  <a:lnTo>
                    <a:pt x="55774" y="1006"/>
                  </a:lnTo>
                  <a:lnTo>
                    <a:pt x="47265" y="3571"/>
                  </a:lnTo>
                  <a:lnTo>
                    <a:pt x="39079" y="7561"/>
                  </a:lnTo>
                  <a:lnTo>
                    <a:pt x="31194" y="12979"/>
                  </a:lnTo>
                  <a:lnTo>
                    <a:pt x="23564" y="19701"/>
                  </a:lnTo>
                  <a:lnTo>
                    <a:pt x="16455" y="27652"/>
                  </a:lnTo>
                  <a:lnTo>
                    <a:pt x="10433" y="36892"/>
                  </a:lnTo>
                  <a:lnTo>
                    <a:pt x="5719" y="47326"/>
                  </a:lnTo>
                  <a:lnTo>
                    <a:pt x="2384" y="58586"/>
                  </a:lnTo>
                  <a:lnTo>
                    <a:pt x="512" y="70136"/>
                  </a:lnTo>
                  <a:lnTo>
                    <a:pt x="0" y="81640"/>
                  </a:lnTo>
                  <a:lnTo>
                    <a:pt x="773" y="92802"/>
                  </a:lnTo>
                  <a:lnTo>
                    <a:pt x="2879" y="103299"/>
                  </a:lnTo>
                  <a:lnTo>
                    <a:pt x="6223" y="113019"/>
                  </a:lnTo>
                  <a:lnTo>
                    <a:pt x="10755" y="121868"/>
                  </a:lnTo>
                  <a:lnTo>
                    <a:pt x="16544" y="129673"/>
                  </a:lnTo>
                  <a:lnTo>
                    <a:pt x="23518" y="136436"/>
                  </a:lnTo>
                  <a:lnTo>
                    <a:pt x="31641" y="141978"/>
                  </a:lnTo>
                  <a:lnTo>
                    <a:pt x="40996" y="145880"/>
                  </a:lnTo>
                  <a:lnTo>
                    <a:pt x="51499" y="148064"/>
                  </a:lnTo>
                  <a:lnTo>
                    <a:pt x="62538" y="148901"/>
                  </a:lnTo>
                  <a:lnTo>
                    <a:pt x="74254" y="149114"/>
                  </a:lnTo>
                  <a:lnTo>
                    <a:pt x="88791" y="148721"/>
                  </a:lnTo>
                  <a:lnTo>
                    <a:pt x="109925" y="147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51981" y="564339"/>
              <a:ext cx="172510" cy="130581"/>
            </a:xfrm>
            <a:custGeom>
              <a:avLst/>
              <a:gdLst/>
              <a:ahLst/>
              <a:cxnLst/>
              <a:rect l="0" t="0" r="0" b="0"/>
              <a:pathLst>
                <a:path w="172510" h="130581">
                  <a:moveTo>
                    <a:pt x="77753" y="80910"/>
                  </a:moveTo>
                  <a:lnTo>
                    <a:pt x="80553" y="72041"/>
                  </a:lnTo>
                  <a:lnTo>
                    <a:pt x="82055" y="63055"/>
                  </a:lnTo>
                  <a:lnTo>
                    <a:pt x="82356" y="53068"/>
                  </a:lnTo>
                  <a:lnTo>
                    <a:pt x="81504" y="42434"/>
                  </a:lnTo>
                  <a:lnTo>
                    <a:pt x="79388" y="31919"/>
                  </a:lnTo>
                  <a:lnTo>
                    <a:pt x="76057" y="21980"/>
                  </a:lnTo>
                  <a:lnTo>
                    <a:pt x="71376" y="13212"/>
                  </a:lnTo>
                  <a:lnTo>
                    <a:pt x="64960" y="6469"/>
                  </a:lnTo>
                  <a:lnTo>
                    <a:pt x="56765" y="2028"/>
                  </a:lnTo>
                  <a:lnTo>
                    <a:pt x="47348" y="0"/>
                  </a:lnTo>
                  <a:lnTo>
                    <a:pt x="37651" y="593"/>
                  </a:lnTo>
                  <a:lnTo>
                    <a:pt x="28255" y="3661"/>
                  </a:lnTo>
                  <a:lnTo>
                    <a:pt x="19678" y="8954"/>
                  </a:lnTo>
                  <a:lnTo>
                    <a:pt x="12530" y="16311"/>
                  </a:lnTo>
                  <a:lnTo>
                    <a:pt x="6993" y="25434"/>
                  </a:lnTo>
                  <a:lnTo>
                    <a:pt x="3073" y="35792"/>
                  </a:lnTo>
                  <a:lnTo>
                    <a:pt x="793" y="46728"/>
                  </a:lnTo>
                  <a:lnTo>
                    <a:pt x="0" y="57820"/>
                  </a:lnTo>
                  <a:lnTo>
                    <a:pt x="582" y="68875"/>
                  </a:lnTo>
                  <a:lnTo>
                    <a:pt x="2559" y="79831"/>
                  </a:lnTo>
                  <a:lnTo>
                    <a:pt x="5815" y="90673"/>
                  </a:lnTo>
                  <a:lnTo>
                    <a:pt x="10287" y="101090"/>
                  </a:lnTo>
                  <a:lnTo>
                    <a:pt x="16038" y="110487"/>
                  </a:lnTo>
                  <a:lnTo>
                    <a:pt x="22976" y="118610"/>
                  </a:lnTo>
                  <a:lnTo>
                    <a:pt x="30736" y="125048"/>
                  </a:lnTo>
                  <a:lnTo>
                    <a:pt x="38782" y="129092"/>
                  </a:lnTo>
                  <a:lnTo>
                    <a:pt x="46780" y="130580"/>
                  </a:lnTo>
                  <a:lnTo>
                    <a:pt x="54436" y="129647"/>
                  </a:lnTo>
                  <a:lnTo>
                    <a:pt x="61424" y="126445"/>
                  </a:lnTo>
                  <a:lnTo>
                    <a:pt x="67636" y="121291"/>
                  </a:lnTo>
                  <a:lnTo>
                    <a:pt x="72976" y="114427"/>
                  </a:lnTo>
                  <a:lnTo>
                    <a:pt x="77273" y="105934"/>
                  </a:lnTo>
                  <a:lnTo>
                    <a:pt x="80550" y="96037"/>
                  </a:lnTo>
                  <a:lnTo>
                    <a:pt x="83484" y="86245"/>
                  </a:lnTo>
                  <a:lnTo>
                    <a:pt x="87275" y="80269"/>
                  </a:lnTo>
                  <a:lnTo>
                    <a:pt x="92093" y="79985"/>
                  </a:lnTo>
                  <a:lnTo>
                    <a:pt x="97337" y="83594"/>
                  </a:lnTo>
                  <a:lnTo>
                    <a:pt x="103052" y="89286"/>
                  </a:lnTo>
                  <a:lnTo>
                    <a:pt x="109557" y="95570"/>
                  </a:lnTo>
                  <a:lnTo>
                    <a:pt x="116955" y="101638"/>
                  </a:lnTo>
                  <a:lnTo>
                    <a:pt x="125087" y="106870"/>
                  </a:lnTo>
                  <a:lnTo>
                    <a:pt x="134653" y="110994"/>
                  </a:lnTo>
                  <a:lnTo>
                    <a:pt x="148732" y="113241"/>
                  </a:lnTo>
                  <a:lnTo>
                    <a:pt x="172509" y="1124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51485" y="329415"/>
              <a:ext cx="36194" cy="357970"/>
            </a:xfrm>
            <a:custGeom>
              <a:avLst/>
              <a:gdLst/>
              <a:ahLst/>
              <a:cxnLst/>
              <a:rect l="0" t="0" r="0" b="0"/>
              <a:pathLst>
                <a:path w="36194" h="357970">
                  <a:moveTo>
                    <a:pt x="4608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58"/>
                  </a:lnTo>
                  <a:lnTo>
                    <a:pt x="679" y="42872"/>
                  </a:lnTo>
                  <a:lnTo>
                    <a:pt x="2147" y="57648"/>
                  </a:lnTo>
                  <a:lnTo>
                    <a:pt x="4216" y="74026"/>
                  </a:lnTo>
                  <a:lnTo>
                    <a:pt x="6725" y="91713"/>
                  </a:lnTo>
                  <a:lnTo>
                    <a:pt x="9548" y="110398"/>
                  </a:lnTo>
                  <a:lnTo>
                    <a:pt x="12590" y="129807"/>
                  </a:lnTo>
                  <a:lnTo>
                    <a:pt x="15783" y="149564"/>
                  </a:lnTo>
                  <a:lnTo>
                    <a:pt x="19079" y="169206"/>
                  </a:lnTo>
                  <a:lnTo>
                    <a:pt x="22441" y="188492"/>
                  </a:lnTo>
                  <a:lnTo>
                    <a:pt x="25681" y="207374"/>
                  </a:lnTo>
                  <a:lnTo>
                    <a:pt x="28478" y="225900"/>
                  </a:lnTo>
                  <a:lnTo>
                    <a:pt x="30691" y="244140"/>
                  </a:lnTo>
                  <a:lnTo>
                    <a:pt x="32346" y="262000"/>
                  </a:lnTo>
                  <a:lnTo>
                    <a:pt x="33540" y="279233"/>
                  </a:lnTo>
                  <a:lnTo>
                    <a:pt x="34381" y="295738"/>
                  </a:lnTo>
                  <a:lnTo>
                    <a:pt x="34965" y="310977"/>
                  </a:lnTo>
                  <a:lnTo>
                    <a:pt x="35428" y="325395"/>
                  </a:lnTo>
                  <a:lnTo>
                    <a:pt x="35814" y="340262"/>
                  </a:lnTo>
                  <a:lnTo>
                    <a:pt x="3619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40296" y="435156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230488" y="67"/>
                  </a:lnTo>
                  <a:lnTo>
                    <a:pt x="219999" y="708"/>
                  </a:lnTo>
                  <a:lnTo>
                    <a:pt x="209697" y="2004"/>
                  </a:lnTo>
                  <a:lnTo>
                    <a:pt x="199396" y="3864"/>
                  </a:lnTo>
                  <a:lnTo>
                    <a:pt x="189052" y="6181"/>
                  </a:lnTo>
                  <a:lnTo>
                    <a:pt x="178658" y="8847"/>
                  </a:lnTo>
                  <a:lnTo>
                    <a:pt x="168057" y="11771"/>
                  </a:lnTo>
                  <a:lnTo>
                    <a:pt x="156950" y="14877"/>
                  </a:lnTo>
                  <a:lnTo>
                    <a:pt x="145212" y="18113"/>
                  </a:lnTo>
                  <a:lnTo>
                    <a:pt x="132719" y="21437"/>
                  </a:lnTo>
                  <a:lnTo>
                    <a:pt x="119269" y="24821"/>
                  </a:lnTo>
                  <a:lnTo>
                    <a:pt x="104851" y="28246"/>
                  </a:lnTo>
                  <a:lnTo>
                    <a:pt x="89762" y="31700"/>
                  </a:lnTo>
                  <a:lnTo>
                    <a:pt x="74487" y="35171"/>
                  </a:lnTo>
                  <a:lnTo>
                    <a:pt x="59345" y="38651"/>
                  </a:lnTo>
                  <a:lnTo>
                    <a:pt x="45044" y="41983"/>
                  </a:lnTo>
                  <a:lnTo>
                    <a:pt x="31365" y="45195"/>
                  </a:lnTo>
                  <a:lnTo>
                    <a:pt x="17110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35076" y="634841"/>
              <a:ext cx="38409" cy="136871"/>
            </a:xfrm>
            <a:custGeom>
              <a:avLst/>
              <a:gdLst/>
              <a:ahLst/>
              <a:cxnLst/>
              <a:rect l="0" t="0" r="0" b="0"/>
              <a:pathLst>
                <a:path w="38409" h="136871">
                  <a:moveTo>
                    <a:pt x="0" y="0"/>
                  </a:moveTo>
                  <a:lnTo>
                    <a:pt x="5800" y="5934"/>
                  </a:lnTo>
                  <a:lnTo>
                    <a:pt x="10724" y="12139"/>
                  </a:lnTo>
                  <a:lnTo>
                    <a:pt x="15227" y="19235"/>
                  </a:lnTo>
                  <a:lnTo>
                    <a:pt x="19448" y="27175"/>
                  </a:lnTo>
                  <a:lnTo>
                    <a:pt x="23461" y="35822"/>
                  </a:lnTo>
                  <a:lnTo>
                    <a:pt x="27319" y="45021"/>
                  </a:lnTo>
                  <a:lnTo>
                    <a:pt x="30898" y="54793"/>
                  </a:lnTo>
                  <a:lnTo>
                    <a:pt x="33925" y="65331"/>
                  </a:lnTo>
                  <a:lnTo>
                    <a:pt x="36289" y="76664"/>
                  </a:lnTo>
                  <a:lnTo>
                    <a:pt x="37852" y="88277"/>
                  </a:lnTo>
                  <a:lnTo>
                    <a:pt x="38408" y="100449"/>
                  </a:lnTo>
                  <a:lnTo>
                    <a:pt x="36889" y="115365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03571" y="308415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2"/>
                  </a:lnTo>
                  <a:lnTo>
                    <a:pt x="2075" y="86280"/>
                  </a:lnTo>
                  <a:lnTo>
                    <a:pt x="3727" y="99838"/>
                  </a:lnTo>
                  <a:lnTo>
                    <a:pt x="5376" y="114146"/>
                  </a:lnTo>
                  <a:lnTo>
                    <a:pt x="6783" y="129738"/>
                  </a:lnTo>
                  <a:lnTo>
                    <a:pt x="8049" y="146651"/>
                  </a:lnTo>
                  <a:lnTo>
                    <a:pt x="9505" y="164694"/>
                  </a:lnTo>
                  <a:lnTo>
                    <a:pt x="11331" y="183613"/>
                  </a:lnTo>
                  <a:lnTo>
                    <a:pt x="13390" y="203013"/>
                  </a:lnTo>
                  <a:lnTo>
                    <a:pt x="15317" y="222401"/>
                  </a:lnTo>
                  <a:lnTo>
                    <a:pt x="16915" y="241505"/>
                  </a:lnTo>
                  <a:lnTo>
                    <a:pt x="18311" y="260093"/>
                  </a:lnTo>
                  <a:lnTo>
                    <a:pt x="19855" y="277888"/>
                  </a:lnTo>
                  <a:lnTo>
                    <a:pt x="21740" y="294808"/>
                  </a:lnTo>
                  <a:lnTo>
                    <a:pt x="23847" y="310542"/>
                  </a:lnTo>
                  <a:lnTo>
                    <a:pt x="26029" y="326100"/>
                  </a:lnTo>
                  <a:lnTo>
                    <a:pt x="28481" y="343966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87774" y="424638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98835" y="2933"/>
                  </a:lnTo>
                  <a:lnTo>
                    <a:pt x="187706" y="5716"/>
                  </a:lnTo>
                  <a:lnTo>
                    <a:pt x="176112" y="8620"/>
                  </a:lnTo>
                  <a:lnTo>
                    <a:pt x="164124" y="11833"/>
                  </a:lnTo>
                  <a:lnTo>
                    <a:pt x="152112" y="15647"/>
                  </a:lnTo>
                  <a:lnTo>
                    <a:pt x="140309" y="20159"/>
                  </a:lnTo>
                  <a:lnTo>
                    <a:pt x="128783" y="25150"/>
                  </a:lnTo>
                  <a:lnTo>
                    <a:pt x="117514" y="30190"/>
                  </a:lnTo>
                  <a:lnTo>
                    <a:pt x="106450" y="35021"/>
                  </a:lnTo>
                  <a:lnTo>
                    <a:pt x="95377" y="39569"/>
                  </a:lnTo>
                  <a:lnTo>
                    <a:pt x="83943" y="43849"/>
                  </a:lnTo>
                  <a:lnTo>
                    <a:pt x="71994" y="47912"/>
                  </a:lnTo>
                  <a:lnTo>
                    <a:pt x="59763" y="51852"/>
                  </a:lnTo>
                  <a:lnTo>
                    <a:pt x="46365" y="56289"/>
                  </a:lnTo>
                  <a:lnTo>
                    <a:pt x="28384" y="6273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8328" y="297890"/>
              <a:ext cx="147400" cy="357969"/>
            </a:xfrm>
            <a:custGeom>
              <a:avLst/>
              <a:gdLst/>
              <a:ahLst/>
              <a:cxnLst/>
              <a:rect l="0" t="0" r="0" b="0"/>
              <a:pathLst>
                <a:path w="147400" h="35796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9" y="86275"/>
                  </a:lnTo>
                  <a:lnTo>
                    <a:pt x="3905" y="99660"/>
                  </a:lnTo>
                  <a:lnTo>
                    <a:pt x="6202" y="113320"/>
                  </a:lnTo>
                  <a:lnTo>
                    <a:pt x="8857" y="127649"/>
                  </a:lnTo>
                  <a:lnTo>
                    <a:pt x="11776" y="142392"/>
                  </a:lnTo>
                  <a:lnTo>
                    <a:pt x="14880" y="156842"/>
                  </a:lnTo>
                  <a:lnTo>
                    <a:pt x="18109" y="170616"/>
                  </a:lnTo>
                  <a:lnTo>
                    <a:pt x="21260" y="184138"/>
                  </a:lnTo>
                  <a:lnTo>
                    <a:pt x="23996" y="198422"/>
                  </a:lnTo>
                  <a:lnTo>
                    <a:pt x="26172" y="213988"/>
                  </a:lnTo>
                  <a:lnTo>
                    <a:pt x="27972" y="230546"/>
                  </a:lnTo>
                  <a:lnTo>
                    <a:pt x="29796" y="247285"/>
                  </a:lnTo>
                  <a:lnTo>
                    <a:pt x="31873" y="263697"/>
                  </a:lnTo>
                  <a:lnTo>
                    <a:pt x="34100" y="279616"/>
                  </a:lnTo>
                  <a:lnTo>
                    <a:pt x="36142" y="295057"/>
                  </a:lnTo>
                  <a:lnTo>
                    <a:pt x="37802" y="310076"/>
                  </a:lnTo>
                  <a:lnTo>
                    <a:pt x="38666" y="323653"/>
                  </a:lnTo>
                  <a:lnTo>
                    <a:pt x="37988" y="332317"/>
                  </a:lnTo>
                  <a:lnTo>
                    <a:pt x="35878" y="333931"/>
                  </a:lnTo>
                  <a:lnTo>
                    <a:pt x="33188" y="330290"/>
                  </a:lnTo>
                  <a:lnTo>
                    <a:pt x="30414" y="323158"/>
                  </a:lnTo>
                  <a:lnTo>
                    <a:pt x="27960" y="313713"/>
                  </a:lnTo>
                  <a:lnTo>
                    <a:pt x="26000" y="302737"/>
                  </a:lnTo>
                  <a:lnTo>
                    <a:pt x="24693" y="290908"/>
                  </a:lnTo>
                  <a:lnTo>
                    <a:pt x="24272" y="278875"/>
                  </a:lnTo>
                  <a:lnTo>
                    <a:pt x="24779" y="267004"/>
                  </a:lnTo>
                  <a:lnTo>
                    <a:pt x="26426" y="255738"/>
                  </a:lnTo>
                  <a:lnTo>
                    <a:pt x="29659" y="245696"/>
                  </a:lnTo>
                  <a:lnTo>
                    <a:pt x="34581" y="237101"/>
                  </a:lnTo>
                  <a:lnTo>
                    <a:pt x="41158" y="230330"/>
                  </a:lnTo>
                  <a:lnTo>
                    <a:pt x="49392" y="226053"/>
                  </a:lnTo>
                  <a:lnTo>
                    <a:pt x="59102" y="224405"/>
                  </a:lnTo>
                  <a:lnTo>
                    <a:pt x="69519" y="225229"/>
                  </a:lnTo>
                  <a:lnTo>
                    <a:pt x="79430" y="228357"/>
                  </a:lnTo>
                  <a:lnTo>
                    <a:pt x="88197" y="233457"/>
                  </a:lnTo>
                  <a:lnTo>
                    <a:pt x="95723" y="240115"/>
                  </a:lnTo>
                  <a:lnTo>
                    <a:pt x="102168" y="247936"/>
                  </a:lnTo>
                  <a:lnTo>
                    <a:pt x="107762" y="256598"/>
                  </a:lnTo>
                  <a:lnTo>
                    <a:pt x="112724" y="265852"/>
                  </a:lnTo>
                  <a:lnTo>
                    <a:pt x="117234" y="275515"/>
                  </a:lnTo>
                  <a:lnTo>
                    <a:pt x="121425" y="285459"/>
                  </a:lnTo>
                  <a:lnTo>
                    <a:pt x="125396" y="295595"/>
                  </a:lnTo>
                  <a:lnTo>
                    <a:pt x="129217" y="305859"/>
                  </a:lnTo>
                  <a:lnTo>
                    <a:pt x="132932" y="316197"/>
                  </a:lnTo>
                  <a:lnTo>
                    <a:pt x="136422" y="326125"/>
                  </a:lnTo>
                  <a:lnTo>
                    <a:pt x="139756" y="335708"/>
                  </a:lnTo>
                  <a:lnTo>
                    <a:pt x="143230" y="345786"/>
                  </a:lnTo>
                  <a:lnTo>
                    <a:pt x="147399" y="357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19429" y="49793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58"/>
                  </a:lnTo>
                  <a:lnTo>
                    <a:pt x="3695" y="42883"/>
                  </a:lnTo>
                  <a:lnTo>
                    <a:pt x="5546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08899" y="4031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82693" y="436165"/>
              <a:ext cx="124418" cy="177673"/>
            </a:xfrm>
            <a:custGeom>
              <a:avLst/>
              <a:gdLst/>
              <a:ahLst/>
              <a:cxnLst/>
              <a:rect l="0" t="0" r="0" b="0"/>
              <a:pathLst>
                <a:path w="124418" h="177673">
                  <a:moveTo>
                    <a:pt x="94757" y="9216"/>
                  </a:moveTo>
                  <a:lnTo>
                    <a:pt x="88822" y="3616"/>
                  </a:lnTo>
                  <a:lnTo>
                    <a:pt x="82618" y="613"/>
                  </a:lnTo>
                  <a:lnTo>
                    <a:pt x="75527" y="0"/>
                  </a:lnTo>
                  <a:lnTo>
                    <a:pt x="67759" y="1358"/>
                  </a:lnTo>
                  <a:lnTo>
                    <a:pt x="59761" y="4294"/>
                  </a:lnTo>
                  <a:lnTo>
                    <a:pt x="51820" y="8432"/>
                  </a:lnTo>
                  <a:lnTo>
                    <a:pt x="44046" y="13451"/>
                  </a:lnTo>
                  <a:lnTo>
                    <a:pt x="36452" y="19096"/>
                  </a:lnTo>
                  <a:lnTo>
                    <a:pt x="29033" y="25181"/>
                  </a:lnTo>
                  <a:lnTo>
                    <a:pt x="22410" y="31567"/>
                  </a:lnTo>
                  <a:lnTo>
                    <a:pt x="17778" y="38158"/>
                  </a:lnTo>
                  <a:lnTo>
                    <a:pt x="15640" y="44882"/>
                  </a:lnTo>
                  <a:lnTo>
                    <a:pt x="16172" y="51363"/>
                  </a:lnTo>
                  <a:lnTo>
                    <a:pt x="19570" y="56956"/>
                  </a:lnTo>
                  <a:lnTo>
                    <a:pt x="25633" y="61387"/>
                  </a:lnTo>
                  <a:lnTo>
                    <a:pt x="33736" y="64871"/>
                  </a:lnTo>
                  <a:lnTo>
                    <a:pt x="43060" y="67907"/>
                  </a:lnTo>
                  <a:lnTo>
                    <a:pt x="53018" y="70846"/>
                  </a:lnTo>
                  <a:lnTo>
                    <a:pt x="63122" y="74010"/>
                  </a:lnTo>
                  <a:lnTo>
                    <a:pt x="72897" y="77753"/>
                  </a:lnTo>
                  <a:lnTo>
                    <a:pt x="82134" y="82205"/>
                  </a:lnTo>
                  <a:lnTo>
                    <a:pt x="90827" y="87316"/>
                  </a:lnTo>
                  <a:lnTo>
                    <a:pt x="99060" y="92965"/>
                  </a:lnTo>
                  <a:lnTo>
                    <a:pt x="106923" y="99026"/>
                  </a:lnTo>
                  <a:lnTo>
                    <a:pt x="114020" y="105552"/>
                  </a:lnTo>
                  <a:lnTo>
                    <a:pt x="119503" y="112763"/>
                  </a:lnTo>
                  <a:lnTo>
                    <a:pt x="123031" y="120717"/>
                  </a:lnTo>
                  <a:lnTo>
                    <a:pt x="124417" y="129006"/>
                  </a:lnTo>
                  <a:lnTo>
                    <a:pt x="123376" y="136884"/>
                  </a:lnTo>
                  <a:lnTo>
                    <a:pt x="120002" y="143958"/>
                  </a:lnTo>
                  <a:lnTo>
                    <a:pt x="114499" y="150181"/>
                  </a:lnTo>
                  <a:lnTo>
                    <a:pt x="107002" y="155669"/>
                  </a:lnTo>
                  <a:lnTo>
                    <a:pt x="97780" y="160577"/>
                  </a:lnTo>
                  <a:lnTo>
                    <a:pt x="87184" y="164890"/>
                  </a:lnTo>
                  <a:lnTo>
                    <a:pt x="75557" y="168424"/>
                  </a:lnTo>
                  <a:lnTo>
                    <a:pt x="63197" y="171138"/>
                  </a:lnTo>
                  <a:lnTo>
                    <a:pt x="50741" y="173137"/>
                  </a:lnTo>
                  <a:lnTo>
                    <a:pt x="37837" y="174778"/>
                  </a:lnTo>
                  <a:lnTo>
                    <a:pt x="22242" y="176208"/>
                  </a:lnTo>
                  <a:lnTo>
                    <a:pt x="0" y="1776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40568" y="213673"/>
              <a:ext cx="168456" cy="357970"/>
            </a:xfrm>
            <a:custGeom>
              <a:avLst/>
              <a:gdLst/>
              <a:ahLst/>
              <a:cxnLst/>
              <a:rect l="0" t="0" r="0" b="0"/>
              <a:pathLst>
                <a:path w="168456" h="357970">
                  <a:moveTo>
                    <a:pt x="0" y="0"/>
                  </a:moveTo>
                  <a:lnTo>
                    <a:pt x="66" y="11735"/>
                  </a:lnTo>
                  <a:lnTo>
                    <a:pt x="706" y="22864"/>
                  </a:lnTo>
                  <a:lnTo>
                    <a:pt x="2003" y="34462"/>
                  </a:lnTo>
                  <a:lnTo>
                    <a:pt x="3863" y="46623"/>
                  </a:lnTo>
                  <a:lnTo>
                    <a:pt x="6179" y="59283"/>
                  </a:lnTo>
                  <a:lnTo>
                    <a:pt x="8841" y="72344"/>
                  </a:lnTo>
                  <a:lnTo>
                    <a:pt x="11592" y="85869"/>
                  </a:lnTo>
                  <a:lnTo>
                    <a:pt x="14051" y="100083"/>
                  </a:lnTo>
                  <a:lnTo>
                    <a:pt x="16038" y="115051"/>
                  </a:lnTo>
                  <a:lnTo>
                    <a:pt x="17709" y="130695"/>
                  </a:lnTo>
                  <a:lnTo>
                    <a:pt x="19445" y="146882"/>
                  </a:lnTo>
                  <a:lnTo>
                    <a:pt x="21463" y="163471"/>
                  </a:lnTo>
                  <a:lnTo>
                    <a:pt x="23651" y="180189"/>
                  </a:lnTo>
                  <a:lnTo>
                    <a:pt x="25666" y="196638"/>
                  </a:lnTo>
                  <a:lnTo>
                    <a:pt x="27319" y="212627"/>
                  </a:lnTo>
                  <a:lnTo>
                    <a:pt x="28581" y="228143"/>
                  </a:lnTo>
                  <a:lnTo>
                    <a:pt x="29503" y="243254"/>
                  </a:lnTo>
                  <a:lnTo>
                    <a:pt x="30163" y="258048"/>
                  </a:lnTo>
                  <a:lnTo>
                    <a:pt x="30792" y="272442"/>
                  </a:lnTo>
                  <a:lnTo>
                    <a:pt x="31754" y="286194"/>
                  </a:lnTo>
                  <a:lnTo>
                    <a:pt x="33198" y="299153"/>
                  </a:lnTo>
                  <a:lnTo>
                    <a:pt x="34303" y="308775"/>
                  </a:lnTo>
                  <a:lnTo>
                    <a:pt x="34270" y="311747"/>
                  </a:lnTo>
                  <a:lnTo>
                    <a:pt x="33776" y="308956"/>
                  </a:lnTo>
                  <a:lnTo>
                    <a:pt x="33234" y="302031"/>
                  </a:lnTo>
                  <a:lnTo>
                    <a:pt x="32774" y="292058"/>
                  </a:lnTo>
                  <a:lnTo>
                    <a:pt x="32427" y="279836"/>
                  </a:lnTo>
                  <a:lnTo>
                    <a:pt x="32342" y="266317"/>
                  </a:lnTo>
                  <a:lnTo>
                    <a:pt x="32808" y="252591"/>
                  </a:lnTo>
                  <a:lnTo>
                    <a:pt x="33938" y="239272"/>
                  </a:lnTo>
                  <a:lnTo>
                    <a:pt x="35849" y="226710"/>
                  </a:lnTo>
                  <a:lnTo>
                    <a:pt x="38734" y="215188"/>
                  </a:lnTo>
                  <a:lnTo>
                    <a:pt x="42612" y="204746"/>
                  </a:lnTo>
                  <a:lnTo>
                    <a:pt x="47675" y="195732"/>
                  </a:lnTo>
                  <a:lnTo>
                    <a:pt x="54354" y="188871"/>
                  </a:lnTo>
                  <a:lnTo>
                    <a:pt x="62729" y="184374"/>
                  </a:lnTo>
                  <a:lnTo>
                    <a:pt x="72268" y="182319"/>
                  </a:lnTo>
                  <a:lnTo>
                    <a:pt x="82048" y="182901"/>
                  </a:lnTo>
                  <a:lnTo>
                    <a:pt x="91509" y="185959"/>
                  </a:lnTo>
                  <a:lnTo>
                    <a:pt x="100468" y="191079"/>
                  </a:lnTo>
                  <a:lnTo>
                    <a:pt x="108938" y="197786"/>
                  </a:lnTo>
                  <a:lnTo>
                    <a:pt x="116998" y="205661"/>
                  </a:lnTo>
                  <a:lnTo>
                    <a:pt x="124580" y="214367"/>
                  </a:lnTo>
                  <a:lnTo>
                    <a:pt x="131460" y="223655"/>
                  </a:lnTo>
                  <a:lnTo>
                    <a:pt x="137575" y="233348"/>
                  </a:lnTo>
                  <a:lnTo>
                    <a:pt x="143006" y="243483"/>
                  </a:lnTo>
                  <a:lnTo>
                    <a:pt x="147889" y="254280"/>
                  </a:lnTo>
                  <a:lnTo>
                    <a:pt x="152355" y="265806"/>
                  </a:lnTo>
                  <a:lnTo>
                    <a:pt x="156356" y="277989"/>
                  </a:lnTo>
                  <a:lnTo>
                    <a:pt x="159671" y="290700"/>
                  </a:lnTo>
                  <a:lnTo>
                    <a:pt x="162235" y="303789"/>
                  </a:lnTo>
                  <a:lnTo>
                    <a:pt x="164131" y="316542"/>
                  </a:lnTo>
                  <a:lnTo>
                    <a:pt x="165692" y="328931"/>
                  </a:lnTo>
                  <a:lnTo>
                    <a:pt x="167055" y="342045"/>
                  </a:lnTo>
                  <a:lnTo>
                    <a:pt x="168455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29978" y="382169"/>
              <a:ext cx="103408" cy="186402"/>
            </a:xfrm>
            <a:custGeom>
              <a:avLst/>
              <a:gdLst/>
              <a:ahLst/>
              <a:cxnLst/>
              <a:rect l="0" t="0" r="0" b="0"/>
              <a:pathLst>
                <a:path w="103408" h="186402">
                  <a:moveTo>
                    <a:pt x="0" y="52643"/>
                  </a:moveTo>
                  <a:lnTo>
                    <a:pt x="0" y="67245"/>
                  </a:lnTo>
                  <a:lnTo>
                    <a:pt x="0" y="80516"/>
                  </a:lnTo>
                  <a:lnTo>
                    <a:pt x="10" y="93712"/>
                  </a:lnTo>
                  <a:lnTo>
                    <a:pt x="355" y="106881"/>
                  </a:lnTo>
                  <a:lnTo>
                    <a:pt x="1652" y="119741"/>
                  </a:lnTo>
                  <a:lnTo>
                    <a:pt x="4159" y="132137"/>
                  </a:lnTo>
                  <a:lnTo>
                    <a:pt x="7810" y="143905"/>
                  </a:lnTo>
                  <a:lnTo>
                    <a:pt x="12403" y="154809"/>
                  </a:lnTo>
                  <a:lnTo>
                    <a:pt x="17719" y="164795"/>
                  </a:lnTo>
                  <a:lnTo>
                    <a:pt x="23729" y="173483"/>
                  </a:lnTo>
                  <a:lnTo>
                    <a:pt x="30586" y="180115"/>
                  </a:lnTo>
                  <a:lnTo>
                    <a:pt x="38303" y="184454"/>
                  </a:lnTo>
                  <a:lnTo>
                    <a:pt x="46602" y="186401"/>
                  </a:lnTo>
                  <a:lnTo>
                    <a:pt x="55018" y="185746"/>
                  </a:lnTo>
                  <a:lnTo>
                    <a:pt x="63267" y="182638"/>
                  </a:lnTo>
                  <a:lnTo>
                    <a:pt x="71093" y="177486"/>
                  </a:lnTo>
                  <a:lnTo>
                    <a:pt x="78196" y="170756"/>
                  </a:lnTo>
                  <a:lnTo>
                    <a:pt x="84484" y="162858"/>
                  </a:lnTo>
                  <a:lnTo>
                    <a:pt x="89877" y="153796"/>
                  </a:lnTo>
                  <a:lnTo>
                    <a:pt x="94208" y="143204"/>
                  </a:lnTo>
                  <a:lnTo>
                    <a:pt x="97493" y="131009"/>
                  </a:lnTo>
                  <a:lnTo>
                    <a:pt x="99889" y="117566"/>
                  </a:lnTo>
                  <a:lnTo>
                    <a:pt x="101587" y="103471"/>
                  </a:lnTo>
                  <a:lnTo>
                    <a:pt x="102766" y="89142"/>
                  </a:lnTo>
                  <a:lnTo>
                    <a:pt x="103407" y="74945"/>
                  </a:lnTo>
                  <a:lnTo>
                    <a:pt x="103314" y="61267"/>
                  </a:lnTo>
                  <a:lnTo>
                    <a:pt x="102442" y="48269"/>
                  </a:lnTo>
                  <a:lnTo>
                    <a:pt x="101035" y="36367"/>
                  </a:lnTo>
                  <a:lnTo>
                    <a:pt x="99406" y="25155"/>
                  </a:lnTo>
                  <a:lnTo>
                    <a:pt x="97414" y="1365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35450" y="435717"/>
              <a:ext cx="196360" cy="483417"/>
            </a:xfrm>
            <a:custGeom>
              <a:avLst/>
              <a:gdLst/>
              <a:ahLst/>
              <a:cxnLst/>
              <a:rect l="0" t="0" r="0" b="0"/>
              <a:pathLst>
                <a:path w="196360" h="483417">
                  <a:moveTo>
                    <a:pt x="136871" y="104390"/>
                  </a:moveTo>
                  <a:lnTo>
                    <a:pt x="139804" y="95589"/>
                  </a:lnTo>
                  <a:lnTo>
                    <a:pt x="142587" y="87242"/>
                  </a:lnTo>
                  <a:lnTo>
                    <a:pt x="145477" y="78539"/>
                  </a:lnTo>
                  <a:lnTo>
                    <a:pt x="148171" y="69245"/>
                  </a:lnTo>
                  <a:lnTo>
                    <a:pt x="150040" y="59102"/>
                  </a:lnTo>
                  <a:lnTo>
                    <a:pt x="150789" y="48070"/>
                  </a:lnTo>
                  <a:lnTo>
                    <a:pt x="150130" y="36749"/>
                  </a:lnTo>
                  <a:lnTo>
                    <a:pt x="147632" y="26224"/>
                  </a:lnTo>
                  <a:lnTo>
                    <a:pt x="143237" y="17050"/>
                  </a:lnTo>
                  <a:lnTo>
                    <a:pt x="137031" y="9590"/>
                  </a:lnTo>
                  <a:lnTo>
                    <a:pt x="129053" y="4254"/>
                  </a:lnTo>
                  <a:lnTo>
                    <a:pt x="119518" y="1049"/>
                  </a:lnTo>
                  <a:lnTo>
                    <a:pt x="109221" y="0"/>
                  </a:lnTo>
                  <a:lnTo>
                    <a:pt x="99391" y="1324"/>
                  </a:lnTo>
                  <a:lnTo>
                    <a:pt x="90682" y="4918"/>
                  </a:lnTo>
                  <a:lnTo>
                    <a:pt x="83365" y="10582"/>
                  </a:lnTo>
                  <a:lnTo>
                    <a:pt x="77594" y="18194"/>
                  </a:lnTo>
                  <a:lnTo>
                    <a:pt x="73274" y="27493"/>
                  </a:lnTo>
                  <a:lnTo>
                    <a:pt x="70321" y="37970"/>
                  </a:lnTo>
                  <a:lnTo>
                    <a:pt x="68764" y="48987"/>
                  </a:lnTo>
                  <a:lnTo>
                    <a:pt x="68500" y="60114"/>
                  </a:lnTo>
                  <a:lnTo>
                    <a:pt x="69794" y="70515"/>
                  </a:lnTo>
                  <a:lnTo>
                    <a:pt x="73321" y="78902"/>
                  </a:lnTo>
                  <a:lnTo>
                    <a:pt x="79244" y="84747"/>
                  </a:lnTo>
                  <a:lnTo>
                    <a:pt x="86967" y="87873"/>
                  </a:lnTo>
                  <a:lnTo>
                    <a:pt x="95446" y="88091"/>
                  </a:lnTo>
                  <a:lnTo>
                    <a:pt x="103990" y="85609"/>
                  </a:lnTo>
                  <a:lnTo>
                    <a:pt x="112146" y="80895"/>
                  </a:lnTo>
                  <a:lnTo>
                    <a:pt x="119536" y="74468"/>
                  </a:lnTo>
                  <a:lnTo>
                    <a:pt x="126064" y="66859"/>
                  </a:lnTo>
                  <a:lnTo>
                    <a:pt x="132129" y="61015"/>
                  </a:lnTo>
                  <a:lnTo>
                    <a:pt x="137696" y="60488"/>
                  </a:lnTo>
                  <a:lnTo>
                    <a:pt x="142112" y="64610"/>
                  </a:lnTo>
                  <a:lnTo>
                    <a:pt x="145722" y="72014"/>
                  </a:lnTo>
                  <a:lnTo>
                    <a:pt x="149148" y="81801"/>
                  </a:lnTo>
                  <a:lnTo>
                    <a:pt x="152960" y="93541"/>
                  </a:lnTo>
                  <a:lnTo>
                    <a:pt x="157398" y="106872"/>
                  </a:lnTo>
                  <a:lnTo>
                    <a:pt x="162303" y="121429"/>
                  </a:lnTo>
                  <a:lnTo>
                    <a:pt x="167265" y="136894"/>
                  </a:lnTo>
                  <a:lnTo>
                    <a:pt x="172037" y="153009"/>
                  </a:lnTo>
                  <a:lnTo>
                    <a:pt x="176541" y="169579"/>
                  </a:lnTo>
                  <a:lnTo>
                    <a:pt x="180789" y="186464"/>
                  </a:lnTo>
                  <a:lnTo>
                    <a:pt x="184825" y="203560"/>
                  </a:lnTo>
                  <a:lnTo>
                    <a:pt x="188535" y="220634"/>
                  </a:lnTo>
                  <a:lnTo>
                    <a:pt x="191654" y="237332"/>
                  </a:lnTo>
                  <a:lnTo>
                    <a:pt x="194082" y="253496"/>
                  </a:lnTo>
                  <a:lnTo>
                    <a:pt x="195713" y="269301"/>
                  </a:lnTo>
                  <a:lnTo>
                    <a:pt x="196359" y="285139"/>
                  </a:lnTo>
                  <a:lnTo>
                    <a:pt x="196009" y="301230"/>
                  </a:lnTo>
                  <a:lnTo>
                    <a:pt x="194639" y="317139"/>
                  </a:lnTo>
                  <a:lnTo>
                    <a:pt x="192123" y="331916"/>
                  </a:lnTo>
                  <a:lnTo>
                    <a:pt x="188501" y="345113"/>
                  </a:lnTo>
                  <a:lnTo>
                    <a:pt x="183781" y="356772"/>
                  </a:lnTo>
                  <a:lnTo>
                    <a:pt x="177865" y="367145"/>
                  </a:lnTo>
                  <a:lnTo>
                    <a:pt x="170801" y="376534"/>
                  </a:lnTo>
                  <a:lnTo>
                    <a:pt x="162449" y="385367"/>
                  </a:lnTo>
                  <a:lnTo>
                    <a:pt x="152407" y="394161"/>
                  </a:lnTo>
                  <a:lnTo>
                    <a:pt x="140617" y="403195"/>
                  </a:lnTo>
                  <a:lnTo>
                    <a:pt x="127462" y="412384"/>
                  </a:lnTo>
                  <a:lnTo>
                    <a:pt x="113569" y="421401"/>
                  </a:lnTo>
                  <a:lnTo>
                    <a:pt x="99379" y="430053"/>
                  </a:lnTo>
                  <a:lnTo>
                    <a:pt x="85278" y="438150"/>
                  </a:lnTo>
                  <a:lnTo>
                    <a:pt x="71663" y="445434"/>
                  </a:lnTo>
                  <a:lnTo>
                    <a:pt x="58704" y="451848"/>
                  </a:lnTo>
                  <a:lnTo>
                    <a:pt x="46629" y="457539"/>
                  </a:lnTo>
                  <a:lnTo>
                    <a:pt x="34539" y="463424"/>
                  </a:lnTo>
                  <a:lnTo>
                    <a:pt x="20255" y="471139"/>
                  </a:lnTo>
                  <a:lnTo>
                    <a:pt x="0" y="4834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34918" y="358239"/>
              <a:ext cx="137375" cy="192217"/>
            </a:xfrm>
            <a:custGeom>
              <a:avLst/>
              <a:gdLst/>
              <a:ahLst/>
              <a:cxnLst/>
              <a:rect l="0" t="0" r="0" b="0"/>
              <a:pathLst>
                <a:path w="137375" h="192217">
                  <a:moveTo>
                    <a:pt x="32089" y="118566"/>
                  </a:moveTo>
                  <a:lnTo>
                    <a:pt x="40890" y="115632"/>
                  </a:lnTo>
                  <a:lnTo>
                    <a:pt x="49237" y="112850"/>
                  </a:lnTo>
                  <a:lnTo>
                    <a:pt x="57931" y="109946"/>
                  </a:lnTo>
                  <a:lnTo>
                    <a:pt x="66879" y="106733"/>
                  </a:lnTo>
                  <a:lnTo>
                    <a:pt x="75726" y="102920"/>
                  </a:lnTo>
                  <a:lnTo>
                    <a:pt x="84260" y="98398"/>
                  </a:lnTo>
                  <a:lnTo>
                    <a:pt x="92275" y="93062"/>
                  </a:lnTo>
                  <a:lnTo>
                    <a:pt x="99504" y="86726"/>
                  </a:lnTo>
                  <a:lnTo>
                    <a:pt x="105873" y="79387"/>
                  </a:lnTo>
                  <a:lnTo>
                    <a:pt x="111147" y="71189"/>
                  </a:lnTo>
                  <a:lnTo>
                    <a:pt x="114867" y="62315"/>
                  </a:lnTo>
                  <a:lnTo>
                    <a:pt x="116920" y="52945"/>
                  </a:lnTo>
                  <a:lnTo>
                    <a:pt x="117333" y="43383"/>
                  </a:lnTo>
                  <a:lnTo>
                    <a:pt x="116098" y="34045"/>
                  </a:lnTo>
                  <a:lnTo>
                    <a:pt x="113371" y="25146"/>
                  </a:lnTo>
                  <a:lnTo>
                    <a:pt x="109100" y="17036"/>
                  </a:lnTo>
                  <a:lnTo>
                    <a:pt x="102961" y="10268"/>
                  </a:lnTo>
                  <a:lnTo>
                    <a:pt x="94947" y="5023"/>
                  </a:lnTo>
                  <a:lnTo>
                    <a:pt x="85482" y="1484"/>
                  </a:lnTo>
                  <a:lnTo>
                    <a:pt x="75220" y="0"/>
                  </a:lnTo>
                  <a:lnTo>
                    <a:pt x="64627" y="562"/>
                  </a:lnTo>
                  <a:lnTo>
                    <a:pt x="54262" y="3039"/>
                  </a:lnTo>
                  <a:lnTo>
                    <a:pt x="44842" y="7360"/>
                  </a:lnTo>
                  <a:lnTo>
                    <a:pt x="36661" y="13305"/>
                  </a:lnTo>
                  <a:lnTo>
                    <a:pt x="29661" y="20718"/>
                  </a:lnTo>
                  <a:lnTo>
                    <a:pt x="23636" y="29587"/>
                  </a:lnTo>
                  <a:lnTo>
                    <a:pt x="18356" y="39774"/>
                  </a:lnTo>
                  <a:lnTo>
                    <a:pt x="13620" y="51036"/>
                  </a:lnTo>
                  <a:lnTo>
                    <a:pt x="9270" y="63120"/>
                  </a:lnTo>
                  <a:lnTo>
                    <a:pt x="5203" y="75798"/>
                  </a:lnTo>
                  <a:lnTo>
                    <a:pt x="1825" y="88735"/>
                  </a:lnTo>
                  <a:lnTo>
                    <a:pt x="0" y="101493"/>
                  </a:lnTo>
                  <a:lnTo>
                    <a:pt x="76" y="113851"/>
                  </a:lnTo>
                  <a:lnTo>
                    <a:pt x="1925" y="125776"/>
                  </a:lnTo>
                  <a:lnTo>
                    <a:pt x="5226" y="137323"/>
                  </a:lnTo>
                  <a:lnTo>
                    <a:pt x="9637" y="148566"/>
                  </a:lnTo>
                  <a:lnTo>
                    <a:pt x="15020" y="159254"/>
                  </a:lnTo>
                  <a:lnTo>
                    <a:pt x="21449" y="168832"/>
                  </a:lnTo>
                  <a:lnTo>
                    <a:pt x="28880" y="177081"/>
                  </a:lnTo>
                  <a:lnTo>
                    <a:pt x="37155" y="183774"/>
                  </a:lnTo>
                  <a:lnTo>
                    <a:pt x="46087" y="188521"/>
                  </a:lnTo>
                  <a:lnTo>
                    <a:pt x="55500" y="191299"/>
                  </a:lnTo>
                  <a:lnTo>
                    <a:pt x="65092" y="192216"/>
                  </a:lnTo>
                  <a:lnTo>
                    <a:pt x="74452" y="191327"/>
                  </a:lnTo>
                  <a:lnTo>
                    <a:pt x="83374" y="188849"/>
                  </a:lnTo>
                  <a:lnTo>
                    <a:pt x="91925" y="185209"/>
                  </a:lnTo>
                  <a:lnTo>
                    <a:pt x="101389" y="180499"/>
                  </a:lnTo>
                  <a:lnTo>
                    <a:pt x="114833" y="173193"/>
                  </a:lnTo>
                  <a:lnTo>
                    <a:pt x="137374" y="1606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82796" y="224306"/>
              <a:ext cx="120407" cy="285607"/>
            </a:xfrm>
            <a:custGeom>
              <a:avLst/>
              <a:gdLst/>
              <a:ahLst/>
              <a:cxnLst/>
              <a:rect l="0" t="0" r="0" b="0"/>
              <a:pathLst>
                <a:path w="120407" h="28560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5" y="46624"/>
                  </a:lnTo>
                  <a:lnTo>
                    <a:pt x="5354" y="59284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1" y="98431"/>
                  </a:lnTo>
                  <a:lnTo>
                    <a:pt x="11329" y="110897"/>
                  </a:lnTo>
                  <a:lnTo>
                    <a:pt x="13388" y="123064"/>
                  </a:lnTo>
                  <a:lnTo>
                    <a:pt x="15316" y="135306"/>
                  </a:lnTo>
                  <a:lnTo>
                    <a:pt x="16910" y="147842"/>
                  </a:lnTo>
                  <a:lnTo>
                    <a:pt x="18133" y="160720"/>
                  </a:lnTo>
                  <a:lnTo>
                    <a:pt x="19029" y="173905"/>
                  </a:lnTo>
                  <a:lnTo>
                    <a:pt x="19665" y="187340"/>
                  </a:lnTo>
                  <a:lnTo>
                    <a:pt x="20110" y="201126"/>
                  </a:lnTo>
                  <a:lnTo>
                    <a:pt x="20417" y="215519"/>
                  </a:lnTo>
                  <a:lnTo>
                    <a:pt x="20621" y="230573"/>
                  </a:lnTo>
                  <a:lnTo>
                    <a:pt x="20573" y="244884"/>
                  </a:lnTo>
                  <a:lnTo>
                    <a:pt x="19449" y="254657"/>
                  </a:lnTo>
                  <a:lnTo>
                    <a:pt x="17193" y="257574"/>
                  </a:lnTo>
                  <a:lnTo>
                    <a:pt x="15141" y="254926"/>
                  </a:lnTo>
                  <a:lnTo>
                    <a:pt x="13982" y="248603"/>
                  </a:lnTo>
                  <a:lnTo>
                    <a:pt x="14248" y="240197"/>
                  </a:lnTo>
                  <a:lnTo>
                    <a:pt x="16064" y="230712"/>
                  </a:lnTo>
                  <a:lnTo>
                    <a:pt x="19254" y="220856"/>
                  </a:lnTo>
                  <a:lnTo>
                    <a:pt x="23541" y="211211"/>
                  </a:lnTo>
                  <a:lnTo>
                    <a:pt x="28654" y="202058"/>
                  </a:lnTo>
                  <a:lnTo>
                    <a:pt x="34527" y="193922"/>
                  </a:lnTo>
                  <a:lnTo>
                    <a:pt x="41294" y="187656"/>
                  </a:lnTo>
                  <a:lnTo>
                    <a:pt x="48956" y="183551"/>
                  </a:lnTo>
                  <a:lnTo>
                    <a:pt x="57388" y="181420"/>
                  </a:lnTo>
                  <a:lnTo>
                    <a:pt x="66426" y="180886"/>
                  </a:lnTo>
                  <a:lnTo>
                    <a:pt x="75905" y="181567"/>
                  </a:lnTo>
                  <a:lnTo>
                    <a:pt x="85371" y="183463"/>
                  </a:lnTo>
                  <a:lnTo>
                    <a:pt x="94115" y="186928"/>
                  </a:lnTo>
                  <a:lnTo>
                    <a:pt x="101801" y="192037"/>
                  </a:lnTo>
                  <a:lnTo>
                    <a:pt x="108282" y="198755"/>
                  </a:lnTo>
                  <a:lnTo>
                    <a:pt x="113419" y="207091"/>
                  </a:lnTo>
                  <a:lnTo>
                    <a:pt x="117272" y="216878"/>
                  </a:lnTo>
                  <a:lnTo>
                    <a:pt x="119725" y="227518"/>
                  </a:lnTo>
                  <a:lnTo>
                    <a:pt x="120406" y="238112"/>
                  </a:lnTo>
                  <a:lnTo>
                    <a:pt x="119269" y="248151"/>
                  </a:lnTo>
                  <a:lnTo>
                    <a:pt x="116389" y="257345"/>
                  </a:lnTo>
                  <a:lnTo>
                    <a:pt x="111790" y="265449"/>
                  </a:lnTo>
                  <a:lnTo>
                    <a:pt x="105659" y="272444"/>
                  </a:lnTo>
                  <a:lnTo>
                    <a:pt x="98290" y="278158"/>
                  </a:lnTo>
                  <a:lnTo>
                    <a:pt x="89982" y="282181"/>
                  </a:lnTo>
                  <a:lnTo>
                    <a:pt x="80990" y="284451"/>
                  </a:lnTo>
                  <a:lnTo>
                    <a:pt x="71392" y="285348"/>
                  </a:lnTo>
                  <a:lnTo>
                    <a:pt x="59844" y="285606"/>
                  </a:lnTo>
                  <a:lnTo>
                    <a:pt x="41982" y="285253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35410" y="371604"/>
              <a:ext cx="125324" cy="147222"/>
            </a:xfrm>
            <a:custGeom>
              <a:avLst/>
              <a:gdLst/>
              <a:ahLst/>
              <a:cxnLst/>
              <a:rect l="0" t="0" r="0" b="0"/>
              <a:pathLst>
                <a:path w="125324" h="147222">
                  <a:moveTo>
                    <a:pt x="89509" y="0"/>
                  </a:moveTo>
                  <a:lnTo>
                    <a:pt x="77908" y="134"/>
                  </a:lnTo>
                  <a:lnTo>
                    <a:pt x="68060" y="1415"/>
                  </a:lnTo>
                  <a:lnTo>
                    <a:pt x="59054" y="4008"/>
                  </a:lnTo>
                  <a:lnTo>
                    <a:pt x="50613" y="7727"/>
                  </a:lnTo>
                  <a:lnTo>
                    <a:pt x="42586" y="12360"/>
                  </a:lnTo>
                  <a:lnTo>
                    <a:pt x="34867" y="17698"/>
                  </a:lnTo>
                  <a:lnTo>
                    <a:pt x="27535" y="23718"/>
                  </a:lnTo>
                  <a:lnTo>
                    <a:pt x="20832" y="30580"/>
                  </a:lnTo>
                  <a:lnTo>
                    <a:pt x="14846" y="38309"/>
                  </a:lnTo>
                  <a:lnTo>
                    <a:pt x="9673" y="46955"/>
                  </a:lnTo>
                  <a:lnTo>
                    <a:pt x="5496" y="56669"/>
                  </a:lnTo>
                  <a:lnTo>
                    <a:pt x="2328" y="67424"/>
                  </a:lnTo>
                  <a:lnTo>
                    <a:pt x="352" y="78901"/>
                  </a:lnTo>
                  <a:lnTo>
                    <a:pt x="0" y="90597"/>
                  </a:lnTo>
                  <a:lnTo>
                    <a:pt x="1362" y="102193"/>
                  </a:lnTo>
                  <a:lnTo>
                    <a:pt x="4395" y="113249"/>
                  </a:lnTo>
                  <a:lnTo>
                    <a:pt x="9096" y="123141"/>
                  </a:lnTo>
                  <a:lnTo>
                    <a:pt x="15295" y="131633"/>
                  </a:lnTo>
                  <a:lnTo>
                    <a:pt x="22710" y="138503"/>
                  </a:lnTo>
                  <a:lnTo>
                    <a:pt x="31050" y="143376"/>
                  </a:lnTo>
                  <a:lnTo>
                    <a:pt x="40063" y="146243"/>
                  </a:lnTo>
                  <a:lnTo>
                    <a:pt x="49553" y="147221"/>
                  </a:lnTo>
                  <a:lnTo>
                    <a:pt x="59376" y="146374"/>
                  </a:lnTo>
                  <a:lnTo>
                    <a:pt x="69422" y="143914"/>
                  </a:lnTo>
                  <a:lnTo>
                    <a:pt x="79456" y="139995"/>
                  </a:lnTo>
                  <a:lnTo>
                    <a:pt x="89120" y="134624"/>
                  </a:lnTo>
                  <a:lnTo>
                    <a:pt x="98242" y="127936"/>
                  </a:lnTo>
                  <a:lnTo>
                    <a:pt x="106502" y="120005"/>
                  </a:lnTo>
                  <a:lnTo>
                    <a:pt x="113372" y="110779"/>
                  </a:lnTo>
                  <a:lnTo>
                    <a:pt x="118691" y="100355"/>
                  </a:lnTo>
                  <a:lnTo>
                    <a:pt x="122449" y="89100"/>
                  </a:lnTo>
                  <a:lnTo>
                    <a:pt x="124612" y="77555"/>
                  </a:lnTo>
                  <a:lnTo>
                    <a:pt x="125323" y="66054"/>
                  </a:lnTo>
                  <a:lnTo>
                    <a:pt x="124685" y="54894"/>
                  </a:lnTo>
                  <a:lnTo>
                    <a:pt x="122670" y="44399"/>
                  </a:lnTo>
                  <a:lnTo>
                    <a:pt x="119396" y="34684"/>
                  </a:lnTo>
                  <a:lnTo>
                    <a:pt x="115204" y="25980"/>
                  </a:lnTo>
                  <a:lnTo>
                    <a:pt x="110054" y="17876"/>
                  </a:lnTo>
                  <a:lnTo>
                    <a:pt x="102382" y="965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61878" y="382562"/>
              <a:ext cx="105285" cy="136871"/>
            </a:xfrm>
            <a:custGeom>
              <a:avLst/>
              <a:gdLst/>
              <a:ahLst/>
              <a:cxnLst/>
              <a:rect l="0" t="0" r="0" b="0"/>
              <a:pathLst>
                <a:path w="105285" h="136871">
                  <a:moveTo>
                    <a:pt x="105284" y="0"/>
                  </a:moveTo>
                  <a:lnTo>
                    <a:pt x="99417" y="8734"/>
                  </a:lnTo>
                  <a:lnTo>
                    <a:pt x="93853" y="16440"/>
                  </a:lnTo>
                  <a:lnTo>
                    <a:pt x="88054" y="23843"/>
                  </a:lnTo>
                  <a:lnTo>
                    <a:pt x="81973" y="31104"/>
                  </a:lnTo>
                  <a:lnTo>
                    <a:pt x="75643" y="38283"/>
                  </a:lnTo>
                  <a:lnTo>
                    <a:pt x="69115" y="45413"/>
                  </a:lnTo>
                  <a:lnTo>
                    <a:pt x="62439" y="52676"/>
                  </a:lnTo>
                  <a:lnTo>
                    <a:pt x="55656" y="60391"/>
                  </a:lnTo>
                  <a:lnTo>
                    <a:pt x="48799" y="68690"/>
                  </a:lnTo>
                  <a:lnTo>
                    <a:pt x="41889" y="77383"/>
                  </a:lnTo>
                  <a:lnTo>
                    <a:pt x="34944" y="86065"/>
                  </a:lnTo>
                  <a:lnTo>
                    <a:pt x="27983" y="94492"/>
                  </a:lnTo>
                  <a:lnTo>
                    <a:pt x="21319" y="102493"/>
                  </a:lnTo>
                  <a:lnTo>
                    <a:pt x="14896" y="110777"/>
                  </a:lnTo>
                  <a:lnTo>
                    <a:pt x="8149" y="12118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30284" y="340037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20" y="25851"/>
                  </a:lnTo>
                  <a:lnTo>
                    <a:pt x="15519" y="35144"/>
                  </a:lnTo>
                  <a:lnTo>
                    <a:pt x="21001" y="45288"/>
                  </a:lnTo>
                  <a:lnTo>
                    <a:pt x="26931" y="56333"/>
                  </a:lnTo>
                  <a:lnTo>
                    <a:pt x="33193" y="68173"/>
                  </a:lnTo>
                  <a:lnTo>
                    <a:pt x="39691" y="80643"/>
                  </a:lnTo>
                  <a:lnTo>
                    <a:pt x="46356" y="93576"/>
                  </a:lnTo>
                  <a:lnTo>
                    <a:pt x="53134" y="106513"/>
                  </a:lnTo>
                  <a:lnTo>
                    <a:pt x="59991" y="118738"/>
                  </a:lnTo>
                  <a:lnTo>
                    <a:pt x="66892" y="129911"/>
                  </a:lnTo>
                  <a:lnTo>
                    <a:pt x="73516" y="139748"/>
                  </a:lnTo>
                  <a:lnTo>
                    <a:pt x="79909" y="148808"/>
                  </a:lnTo>
                  <a:lnTo>
                    <a:pt x="86632" y="157886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66928" y="331274"/>
              <a:ext cx="110835" cy="174541"/>
            </a:xfrm>
            <a:custGeom>
              <a:avLst/>
              <a:gdLst/>
              <a:ahLst/>
              <a:cxnLst/>
              <a:rect l="0" t="0" r="0" b="0"/>
              <a:pathLst>
                <a:path w="110835" h="174541">
                  <a:moveTo>
                    <a:pt x="100305" y="50899"/>
                  </a:moveTo>
                  <a:lnTo>
                    <a:pt x="97304" y="39298"/>
                  </a:lnTo>
                  <a:lnTo>
                    <a:pt x="93882" y="29450"/>
                  </a:lnTo>
                  <a:lnTo>
                    <a:pt x="89681" y="20458"/>
                  </a:lnTo>
                  <a:lnTo>
                    <a:pt x="84608" y="12535"/>
                  </a:lnTo>
                  <a:lnTo>
                    <a:pt x="78479" y="6453"/>
                  </a:lnTo>
                  <a:lnTo>
                    <a:pt x="71296" y="2490"/>
                  </a:lnTo>
                  <a:lnTo>
                    <a:pt x="63208" y="462"/>
                  </a:lnTo>
                  <a:lnTo>
                    <a:pt x="54413" y="0"/>
                  </a:lnTo>
                  <a:lnTo>
                    <a:pt x="45102" y="733"/>
                  </a:lnTo>
                  <a:lnTo>
                    <a:pt x="35750" y="2662"/>
                  </a:lnTo>
                  <a:lnTo>
                    <a:pt x="27087" y="6151"/>
                  </a:lnTo>
                  <a:lnTo>
                    <a:pt x="19453" y="11277"/>
                  </a:lnTo>
                  <a:lnTo>
                    <a:pt x="13008" y="18005"/>
                  </a:lnTo>
                  <a:lnTo>
                    <a:pt x="7895" y="26349"/>
                  </a:lnTo>
                  <a:lnTo>
                    <a:pt x="4053" y="36150"/>
                  </a:lnTo>
                  <a:lnTo>
                    <a:pt x="1438" y="47138"/>
                  </a:lnTo>
                  <a:lnTo>
                    <a:pt x="116" y="59031"/>
                  </a:lnTo>
                  <a:lnTo>
                    <a:pt x="0" y="71582"/>
                  </a:lnTo>
                  <a:lnTo>
                    <a:pt x="885" y="84602"/>
                  </a:lnTo>
                  <a:lnTo>
                    <a:pt x="2541" y="97947"/>
                  </a:lnTo>
                  <a:lnTo>
                    <a:pt x="4768" y="111508"/>
                  </a:lnTo>
                  <a:lnTo>
                    <a:pt x="7567" y="124884"/>
                  </a:lnTo>
                  <a:lnTo>
                    <a:pt x="11123" y="137414"/>
                  </a:lnTo>
                  <a:lnTo>
                    <a:pt x="15489" y="148789"/>
                  </a:lnTo>
                  <a:lnTo>
                    <a:pt x="20894" y="158563"/>
                  </a:lnTo>
                  <a:lnTo>
                    <a:pt x="27813" y="165999"/>
                  </a:lnTo>
                  <a:lnTo>
                    <a:pt x="36356" y="170923"/>
                  </a:lnTo>
                  <a:lnTo>
                    <a:pt x="46179" y="173619"/>
                  </a:lnTo>
                  <a:lnTo>
                    <a:pt x="56683" y="174540"/>
                  </a:lnTo>
                  <a:lnTo>
                    <a:pt x="67435" y="174134"/>
                  </a:lnTo>
                  <a:lnTo>
                    <a:pt x="77773" y="172926"/>
                  </a:lnTo>
                  <a:lnTo>
                    <a:pt x="87740" y="171397"/>
                  </a:lnTo>
                  <a:lnTo>
                    <a:pt x="98206" y="169421"/>
                  </a:lnTo>
                  <a:lnTo>
                    <a:pt x="110834" y="1667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39855" y="360654"/>
              <a:ext cx="158935" cy="106157"/>
            </a:xfrm>
            <a:custGeom>
              <a:avLst/>
              <a:gdLst/>
              <a:ahLst/>
              <a:cxnLst/>
              <a:rect l="0" t="0" r="0" b="0"/>
              <a:pathLst>
                <a:path w="158935" h="106157">
                  <a:moveTo>
                    <a:pt x="74707" y="63556"/>
                  </a:moveTo>
                  <a:lnTo>
                    <a:pt x="80373" y="54754"/>
                  </a:lnTo>
                  <a:lnTo>
                    <a:pt x="84017" y="46407"/>
                  </a:lnTo>
                  <a:lnTo>
                    <a:pt x="85917" y="37718"/>
                  </a:lnTo>
                  <a:lnTo>
                    <a:pt x="86073" y="28943"/>
                  </a:lnTo>
                  <a:lnTo>
                    <a:pt x="84157" y="20745"/>
                  </a:lnTo>
                  <a:lnTo>
                    <a:pt x="80179" y="13468"/>
                  </a:lnTo>
                  <a:lnTo>
                    <a:pt x="74433" y="7451"/>
                  </a:lnTo>
                  <a:lnTo>
                    <a:pt x="67301" y="3167"/>
                  </a:lnTo>
                  <a:lnTo>
                    <a:pt x="59146" y="704"/>
                  </a:lnTo>
                  <a:lnTo>
                    <a:pt x="50419" y="0"/>
                  </a:lnTo>
                  <a:lnTo>
                    <a:pt x="41651" y="1032"/>
                  </a:lnTo>
                  <a:lnTo>
                    <a:pt x="33134" y="3616"/>
                  </a:lnTo>
                  <a:lnTo>
                    <a:pt x="25112" y="7620"/>
                  </a:lnTo>
                  <a:lnTo>
                    <a:pt x="17870" y="13047"/>
                  </a:lnTo>
                  <a:lnTo>
                    <a:pt x="11490" y="19773"/>
                  </a:lnTo>
                  <a:lnTo>
                    <a:pt x="6204" y="27729"/>
                  </a:lnTo>
                  <a:lnTo>
                    <a:pt x="2475" y="36971"/>
                  </a:lnTo>
                  <a:lnTo>
                    <a:pt x="417" y="47406"/>
                  </a:lnTo>
                  <a:lnTo>
                    <a:pt x="0" y="58668"/>
                  </a:lnTo>
                  <a:lnTo>
                    <a:pt x="1232" y="70219"/>
                  </a:lnTo>
                  <a:lnTo>
                    <a:pt x="3957" y="81704"/>
                  </a:lnTo>
                  <a:lnTo>
                    <a:pt x="8227" y="92176"/>
                  </a:lnTo>
                  <a:lnTo>
                    <a:pt x="14365" y="100079"/>
                  </a:lnTo>
                  <a:lnTo>
                    <a:pt x="22374" y="104782"/>
                  </a:lnTo>
                  <a:lnTo>
                    <a:pt x="31666" y="106156"/>
                  </a:lnTo>
                  <a:lnTo>
                    <a:pt x="41278" y="104127"/>
                  </a:lnTo>
                  <a:lnTo>
                    <a:pt x="50619" y="99022"/>
                  </a:lnTo>
                  <a:lnTo>
                    <a:pt x="59158" y="91412"/>
                  </a:lnTo>
                  <a:lnTo>
                    <a:pt x="66281" y="81895"/>
                  </a:lnTo>
                  <a:lnTo>
                    <a:pt x="71815" y="71021"/>
                  </a:lnTo>
                  <a:lnTo>
                    <a:pt x="76264" y="60352"/>
                  </a:lnTo>
                  <a:lnTo>
                    <a:pt x="81284" y="52829"/>
                  </a:lnTo>
                  <a:lnTo>
                    <a:pt x="87662" y="50166"/>
                  </a:lnTo>
                  <a:lnTo>
                    <a:pt x="94305" y="52041"/>
                  </a:lnTo>
                  <a:lnTo>
                    <a:pt x="100919" y="57480"/>
                  </a:lnTo>
                  <a:lnTo>
                    <a:pt x="107714" y="65048"/>
                  </a:lnTo>
                  <a:lnTo>
                    <a:pt x="115043" y="73063"/>
                  </a:lnTo>
                  <a:lnTo>
                    <a:pt x="123038" y="80563"/>
                  </a:lnTo>
                  <a:lnTo>
                    <a:pt x="131202" y="87097"/>
                  </a:lnTo>
                  <a:lnTo>
                    <a:pt x="139317" y="93047"/>
                  </a:lnTo>
                  <a:lnTo>
                    <a:pt x="148098" y="98921"/>
                  </a:lnTo>
                  <a:lnTo>
                    <a:pt x="158934" y="1056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15263" y="286840"/>
              <a:ext cx="323049" cy="148742"/>
            </a:xfrm>
            <a:custGeom>
              <a:avLst/>
              <a:gdLst/>
              <a:ahLst/>
              <a:cxnLst/>
              <a:rect l="0" t="0" r="0" b="0"/>
              <a:pathLst>
                <a:path w="323049" h="148742">
                  <a:moveTo>
                    <a:pt x="4690" y="116440"/>
                  </a:moveTo>
                  <a:lnTo>
                    <a:pt x="4685" y="129761"/>
                  </a:lnTo>
                  <a:lnTo>
                    <a:pt x="4512" y="132622"/>
                  </a:lnTo>
                  <a:lnTo>
                    <a:pt x="3864" y="128784"/>
                  </a:lnTo>
                  <a:lnTo>
                    <a:pt x="2619" y="121827"/>
                  </a:lnTo>
                  <a:lnTo>
                    <a:pt x="1140" y="113317"/>
                  </a:lnTo>
                  <a:lnTo>
                    <a:pt x="141" y="103974"/>
                  </a:lnTo>
                  <a:lnTo>
                    <a:pt x="0" y="94180"/>
                  </a:lnTo>
                  <a:lnTo>
                    <a:pt x="1078" y="84783"/>
                  </a:lnTo>
                  <a:lnTo>
                    <a:pt x="3863" y="77125"/>
                  </a:lnTo>
                  <a:lnTo>
                    <a:pt x="8443" y="71794"/>
                  </a:lnTo>
                  <a:lnTo>
                    <a:pt x="14435" y="69027"/>
                  </a:lnTo>
                  <a:lnTo>
                    <a:pt x="21204" y="69055"/>
                  </a:lnTo>
                  <a:lnTo>
                    <a:pt x="28302" y="71705"/>
                  </a:lnTo>
                  <a:lnTo>
                    <a:pt x="35333" y="76532"/>
                  </a:lnTo>
                  <a:lnTo>
                    <a:pt x="41894" y="83035"/>
                  </a:lnTo>
                  <a:lnTo>
                    <a:pt x="47824" y="90764"/>
                  </a:lnTo>
                  <a:lnTo>
                    <a:pt x="53313" y="99202"/>
                  </a:lnTo>
                  <a:lnTo>
                    <a:pt x="58773" y="107776"/>
                  </a:lnTo>
                  <a:lnTo>
                    <a:pt x="64455" y="116123"/>
                  </a:lnTo>
                  <a:lnTo>
                    <a:pt x="70472" y="122567"/>
                  </a:lnTo>
                  <a:lnTo>
                    <a:pt x="76159" y="124689"/>
                  </a:lnTo>
                  <a:lnTo>
                    <a:pt x="80597" y="122218"/>
                  </a:lnTo>
                  <a:lnTo>
                    <a:pt x="84144" y="115749"/>
                  </a:lnTo>
                  <a:lnTo>
                    <a:pt x="87315" y="106121"/>
                  </a:lnTo>
                  <a:lnTo>
                    <a:pt x="90569" y="94622"/>
                  </a:lnTo>
                  <a:lnTo>
                    <a:pt x="94338" y="82835"/>
                  </a:lnTo>
                  <a:lnTo>
                    <a:pt x="98789" y="71677"/>
                  </a:lnTo>
                  <a:lnTo>
                    <a:pt x="103891" y="62240"/>
                  </a:lnTo>
                  <a:lnTo>
                    <a:pt x="109530" y="56018"/>
                  </a:lnTo>
                  <a:lnTo>
                    <a:pt x="115573" y="53509"/>
                  </a:lnTo>
                  <a:lnTo>
                    <a:pt x="121746" y="54384"/>
                  </a:lnTo>
                  <a:lnTo>
                    <a:pt x="127655" y="57995"/>
                  </a:lnTo>
                  <a:lnTo>
                    <a:pt x="133107" y="63672"/>
                  </a:lnTo>
                  <a:lnTo>
                    <a:pt x="138089" y="70848"/>
                  </a:lnTo>
                  <a:lnTo>
                    <a:pt x="142668" y="79082"/>
                  </a:lnTo>
                  <a:lnTo>
                    <a:pt x="146935" y="88053"/>
                  </a:lnTo>
                  <a:lnTo>
                    <a:pt x="150972" y="97529"/>
                  </a:lnTo>
                  <a:lnTo>
                    <a:pt x="154843" y="107349"/>
                  </a:lnTo>
                  <a:lnTo>
                    <a:pt x="158613" y="117370"/>
                  </a:lnTo>
                  <a:lnTo>
                    <a:pt x="162809" y="126335"/>
                  </a:lnTo>
                  <a:lnTo>
                    <a:pt x="168201" y="131194"/>
                  </a:lnTo>
                  <a:lnTo>
                    <a:pt x="174397" y="130959"/>
                  </a:lnTo>
                  <a:lnTo>
                    <a:pt x="180587" y="127783"/>
                  </a:lnTo>
                  <a:lnTo>
                    <a:pt x="186900" y="123221"/>
                  </a:lnTo>
                  <a:lnTo>
                    <a:pt x="193777" y="118258"/>
                  </a:lnTo>
                  <a:lnTo>
                    <a:pt x="201416" y="113383"/>
                  </a:lnTo>
                  <a:lnTo>
                    <a:pt x="209951" y="108929"/>
                  </a:lnTo>
                  <a:lnTo>
                    <a:pt x="219564" y="105221"/>
                  </a:lnTo>
                  <a:lnTo>
                    <a:pt x="230239" y="102345"/>
                  </a:lnTo>
                  <a:lnTo>
                    <a:pt x="241656" y="100053"/>
                  </a:lnTo>
                  <a:lnTo>
                    <a:pt x="253309" y="97889"/>
                  </a:lnTo>
                  <a:lnTo>
                    <a:pt x="264880" y="95571"/>
                  </a:lnTo>
                  <a:lnTo>
                    <a:pt x="276088" y="92839"/>
                  </a:lnTo>
                  <a:lnTo>
                    <a:pt x="286613" y="89394"/>
                  </a:lnTo>
                  <a:lnTo>
                    <a:pt x="296348" y="85135"/>
                  </a:lnTo>
                  <a:lnTo>
                    <a:pt x="305038" y="79816"/>
                  </a:lnTo>
                  <a:lnTo>
                    <a:pt x="312203" y="72964"/>
                  </a:lnTo>
                  <a:lnTo>
                    <a:pt x="317719" y="64473"/>
                  </a:lnTo>
                  <a:lnTo>
                    <a:pt x="321441" y="54856"/>
                  </a:lnTo>
                  <a:lnTo>
                    <a:pt x="323048" y="45025"/>
                  </a:lnTo>
                  <a:lnTo>
                    <a:pt x="322569" y="35533"/>
                  </a:lnTo>
                  <a:lnTo>
                    <a:pt x="320146" y="26724"/>
                  </a:lnTo>
                  <a:lnTo>
                    <a:pt x="315862" y="18886"/>
                  </a:lnTo>
                  <a:lnTo>
                    <a:pt x="309943" y="12074"/>
                  </a:lnTo>
                  <a:lnTo>
                    <a:pt x="302547" y="6483"/>
                  </a:lnTo>
                  <a:lnTo>
                    <a:pt x="293688" y="2544"/>
                  </a:lnTo>
                  <a:lnTo>
                    <a:pt x="283518" y="344"/>
                  </a:lnTo>
                  <a:lnTo>
                    <a:pt x="272606" y="0"/>
                  </a:lnTo>
                  <a:lnTo>
                    <a:pt x="261823" y="1813"/>
                  </a:lnTo>
                  <a:lnTo>
                    <a:pt x="251653" y="5743"/>
                  </a:lnTo>
                  <a:lnTo>
                    <a:pt x="242369" y="11634"/>
                  </a:lnTo>
                  <a:lnTo>
                    <a:pt x="234204" y="19401"/>
                  </a:lnTo>
                  <a:lnTo>
                    <a:pt x="227169" y="28808"/>
                  </a:lnTo>
                  <a:lnTo>
                    <a:pt x="221427" y="39529"/>
                  </a:lnTo>
                  <a:lnTo>
                    <a:pt x="217385" y="51240"/>
                  </a:lnTo>
                  <a:lnTo>
                    <a:pt x="215112" y="63666"/>
                  </a:lnTo>
                  <a:lnTo>
                    <a:pt x="214550" y="76431"/>
                  </a:lnTo>
                  <a:lnTo>
                    <a:pt x="215684" y="89073"/>
                  </a:lnTo>
                  <a:lnTo>
                    <a:pt x="218338" y="101344"/>
                  </a:lnTo>
                  <a:lnTo>
                    <a:pt x="222392" y="112871"/>
                  </a:lnTo>
                  <a:lnTo>
                    <a:pt x="227852" y="123087"/>
                  </a:lnTo>
                  <a:lnTo>
                    <a:pt x="234596" y="131801"/>
                  </a:lnTo>
                  <a:lnTo>
                    <a:pt x="242395" y="138821"/>
                  </a:lnTo>
                  <a:lnTo>
                    <a:pt x="250999" y="143796"/>
                  </a:lnTo>
                  <a:lnTo>
                    <a:pt x="260180" y="146740"/>
                  </a:lnTo>
                  <a:lnTo>
                    <a:pt x="269310" y="148107"/>
                  </a:lnTo>
                  <a:lnTo>
                    <a:pt x="278261" y="148741"/>
                  </a:lnTo>
                  <a:lnTo>
                    <a:pt x="287816" y="148700"/>
                  </a:lnTo>
                  <a:lnTo>
                    <a:pt x="299488" y="148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97037" y="97551"/>
              <a:ext cx="70006" cy="358697"/>
            </a:xfrm>
            <a:custGeom>
              <a:avLst/>
              <a:gdLst/>
              <a:ahLst/>
              <a:cxnLst/>
              <a:rect l="0" t="0" r="0" b="0"/>
              <a:pathLst>
                <a:path w="70006" h="358697">
                  <a:moveTo>
                    <a:pt x="70005" y="358696"/>
                  </a:moveTo>
                  <a:lnTo>
                    <a:pt x="69939" y="346961"/>
                  </a:lnTo>
                  <a:lnTo>
                    <a:pt x="69298" y="335832"/>
                  </a:lnTo>
                  <a:lnTo>
                    <a:pt x="68002" y="324234"/>
                  </a:lnTo>
                  <a:lnTo>
                    <a:pt x="66142" y="312073"/>
                  </a:lnTo>
                  <a:lnTo>
                    <a:pt x="63826" y="299412"/>
                  </a:lnTo>
                  <a:lnTo>
                    <a:pt x="61159" y="286357"/>
                  </a:lnTo>
                  <a:lnTo>
                    <a:pt x="58236" y="273005"/>
                  </a:lnTo>
                  <a:lnTo>
                    <a:pt x="55129" y="259440"/>
                  </a:lnTo>
                  <a:lnTo>
                    <a:pt x="51889" y="245725"/>
                  </a:lnTo>
                  <a:lnTo>
                    <a:pt x="48392" y="231905"/>
                  </a:lnTo>
                  <a:lnTo>
                    <a:pt x="44359" y="218015"/>
                  </a:lnTo>
                  <a:lnTo>
                    <a:pt x="39685" y="204076"/>
                  </a:lnTo>
                  <a:lnTo>
                    <a:pt x="34580" y="190106"/>
                  </a:lnTo>
                  <a:lnTo>
                    <a:pt x="29459" y="176112"/>
                  </a:lnTo>
                  <a:lnTo>
                    <a:pt x="24572" y="162109"/>
                  </a:lnTo>
                  <a:lnTo>
                    <a:pt x="19987" y="148264"/>
                  </a:lnTo>
                  <a:lnTo>
                    <a:pt x="15682" y="134888"/>
                  </a:lnTo>
                  <a:lnTo>
                    <a:pt x="11606" y="122107"/>
                  </a:lnTo>
                  <a:lnTo>
                    <a:pt x="7868" y="109728"/>
                  </a:lnTo>
                  <a:lnTo>
                    <a:pt x="4732" y="97342"/>
                  </a:lnTo>
                  <a:lnTo>
                    <a:pt x="2291" y="84714"/>
                  </a:lnTo>
                  <a:lnTo>
                    <a:pt x="651" y="71944"/>
                  </a:lnTo>
                  <a:lnTo>
                    <a:pt x="0" y="59363"/>
                  </a:lnTo>
                  <a:lnTo>
                    <a:pt x="351" y="47166"/>
                  </a:lnTo>
                  <a:lnTo>
                    <a:pt x="1892" y="35705"/>
                  </a:lnTo>
                  <a:lnTo>
                    <a:pt x="5054" y="25540"/>
                  </a:lnTo>
                  <a:lnTo>
                    <a:pt x="9923" y="16865"/>
                  </a:lnTo>
                  <a:lnTo>
                    <a:pt x="16294" y="9872"/>
                  </a:lnTo>
                  <a:lnTo>
                    <a:pt x="23858" y="4915"/>
                  </a:lnTo>
                  <a:lnTo>
                    <a:pt x="32301" y="1985"/>
                  </a:lnTo>
                  <a:lnTo>
                    <a:pt x="40917" y="627"/>
                  </a:lnTo>
                  <a:lnTo>
                    <a:pt x="49459" y="0"/>
                  </a:lnTo>
                  <a:lnTo>
                    <a:pt x="58671" y="47"/>
                  </a:lnTo>
                  <a:lnTo>
                    <a:pt x="70005" y="7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62129" y="287828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67" y="8616"/>
                  </a:lnTo>
                  <a:lnTo>
                    <a:pt x="80847" y="11655"/>
                  </a:lnTo>
                  <a:lnTo>
                    <a:pt x="71351" y="14821"/>
                  </a:lnTo>
                  <a:lnTo>
                    <a:pt x="61564" y="18084"/>
                  </a:lnTo>
                  <a:lnTo>
                    <a:pt x="51629" y="21463"/>
                  </a:lnTo>
                  <a:lnTo>
                    <a:pt x="40562" y="25453"/>
                  </a:lnTo>
                  <a:lnTo>
                    <a:pt x="25158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06552" y="329849"/>
              <a:ext cx="76578" cy="113769"/>
            </a:xfrm>
            <a:custGeom>
              <a:avLst/>
              <a:gdLst/>
              <a:ahLst/>
              <a:cxnLst/>
              <a:rect l="0" t="0" r="0" b="0"/>
              <a:pathLst>
                <a:path w="76578" h="113769">
                  <a:moveTo>
                    <a:pt x="76577" y="10528"/>
                  </a:moveTo>
                  <a:lnTo>
                    <a:pt x="67775" y="7796"/>
                  </a:lnTo>
                  <a:lnTo>
                    <a:pt x="59429" y="6934"/>
                  </a:lnTo>
                  <a:lnTo>
                    <a:pt x="50735" y="7924"/>
                  </a:lnTo>
                  <a:lnTo>
                    <a:pt x="41787" y="10463"/>
                  </a:lnTo>
                  <a:lnTo>
                    <a:pt x="32941" y="14247"/>
                  </a:lnTo>
                  <a:lnTo>
                    <a:pt x="24410" y="18992"/>
                  </a:lnTo>
                  <a:lnTo>
                    <a:pt x="16568" y="24771"/>
                  </a:lnTo>
                  <a:lnTo>
                    <a:pt x="9987" y="31998"/>
                  </a:lnTo>
                  <a:lnTo>
                    <a:pt x="4872" y="40772"/>
                  </a:lnTo>
                  <a:lnTo>
                    <a:pt x="1424" y="50595"/>
                  </a:lnTo>
                  <a:lnTo>
                    <a:pt x="0" y="60571"/>
                  </a:lnTo>
                  <a:lnTo>
                    <a:pt x="598" y="70168"/>
                  </a:lnTo>
                  <a:lnTo>
                    <a:pt x="2930" y="79220"/>
                  </a:lnTo>
                  <a:lnTo>
                    <a:pt x="6622" y="87753"/>
                  </a:lnTo>
                  <a:lnTo>
                    <a:pt x="11325" y="95846"/>
                  </a:lnTo>
                  <a:lnTo>
                    <a:pt x="16921" y="103111"/>
                  </a:lnTo>
                  <a:lnTo>
                    <a:pt x="23500" y="108714"/>
                  </a:lnTo>
                  <a:lnTo>
                    <a:pt x="31025" y="112325"/>
                  </a:lnTo>
                  <a:lnTo>
                    <a:pt x="39026" y="113768"/>
                  </a:lnTo>
                  <a:lnTo>
                    <a:pt x="46710" y="112768"/>
                  </a:lnTo>
                  <a:lnTo>
                    <a:pt x="53645" y="109419"/>
                  </a:lnTo>
                  <a:lnTo>
                    <a:pt x="59435" y="103934"/>
                  </a:lnTo>
                  <a:lnTo>
                    <a:pt x="63568" y="96449"/>
                  </a:lnTo>
                  <a:lnTo>
                    <a:pt x="65935" y="87238"/>
                  </a:lnTo>
                  <a:lnTo>
                    <a:pt x="66745" y="76821"/>
                  </a:lnTo>
                  <a:lnTo>
                    <a:pt x="66316" y="65846"/>
                  </a:lnTo>
                  <a:lnTo>
                    <a:pt x="64960" y="54738"/>
                  </a:lnTo>
                  <a:lnTo>
                    <a:pt x="62897" y="43943"/>
                  </a:lnTo>
                  <a:lnTo>
                    <a:pt x="59949" y="32869"/>
                  </a:lnTo>
                  <a:lnTo>
                    <a:pt x="54743" y="19429"/>
                  </a:lnTo>
                  <a:lnTo>
                    <a:pt x="4499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13153" y="255774"/>
              <a:ext cx="95938" cy="148607"/>
            </a:xfrm>
            <a:custGeom>
              <a:avLst/>
              <a:gdLst/>
              <a:ahLst/>
              <a:cxnLst/>
              <a:rect l="0" t="0" r="0" b="0"/>
              <a:pathLst>
                <a:path w="95938" h="148607">
                  <a:moveTo>
                    <a:pt x="11709" y="115813"/>
                  </a:moveTo>
                  <a:lnTo>
                    <a:pt x="14643" y="124615"/>
                  </a:lnTo>
                  <a:lnTo>
                    <a:pt x="17426" y="132961"/>
                  </a:lnTo>
                  <a:lnTo>
                    <a:pt x="20299" y="141583"/>
                  </a:lnTo>
                  <a:lnTo>
                    <a:pt x="22388" y="147849"/>
                  </a:lnTo>
                  <a:lnTo>
                    <a:pt x="22640" y="148606"/>
                  </a:lnTo>
                  <a:lnTo>
                    <a:pt x="21503" y="145195"/>
                  </a:lnTo>
                  <a:lnTo>
                    <a:pt x="19493" y="139165"/>
                  </a:lnTo>
                  <a:lnTo>
                    <a:pt x="16941" y="131508"/>
                  </a:lnTo>
                  <a:lnTo>
                    <a:pt x="14048" y="122830"/>
                  </a:lnTo>
                  <a:lnTo>
                    <a:pt x="10939" y="113503"/>
                  </a:lnTo>
                  <a:lnTo>
                    <a:pt x="7692" y="103761"/>
                  </a:lnTo>
                  <a:lnTo>
                    <a:pt x="4368" y="93748"/>
                  </a:lnTo>
                  <a:lnTo>
                    <a:pt x="1490" y="83559"/>
                  </a:lnTo>
                  <a:lnTo>
                    <a:pt x="0" y="73255"/>
                  </a:lnTo>
                  <a:lnTo>
                    <a:pt x="309" y="62885"/>
                  </a:lnTo>
                  <a:lnTo>
                    <a:pt x="2655" y="52801"/>
                  </a:lnTo>
                  <a:lnTo>
                    <a:pt x="7354" y="43635"/>
                  </a:lnTo>
                  <a:lnTo>
                    <a:pt x="14329" y="35657"/>
                  </a:lnTo>
                  <a:lnTo>
                    <a:pt x="23062" y="28809"/>
                  </a:lnTo>
                  <a:lnTo>
                    <a:pt x="32817" y="22892"/>
                  </a:lnTo>
                  <a:lnTo>
                    <a:pt x="43064" y="17693"/>
                  </a:lnTo>
                  <a:lnTo>
                    <a:pt x="53259" y="13168"/>
                  </a:lnTo>
                  <a:lnTo>
                    <a:pt x="63857" y="9010"/>
                  </a:lnTo>
                  <a:lnTo>
                    <a:pt x="76899" y="4848"/>
                  </a:lnTo>
                  <a:lnTo>
                    <a:pt x="959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73138" y="252929"/>
              <a:ext cx="390720" cy="182668"/>
            </a:xfrm>
            <a:custGeom>
              <a:avLst/>
              <a:gdLst/>
              <a:ahLst/>
              <a:cxnLst/>
              <a:rect l="0" t="0" r="0" b="0"/>
              <a:pathLst>
                <a:path w="390720" h="182668">
                  <a:moveTo>
                    <a:pt x="4608" y="97732"/>
                  </a:moveTo>
                  <a:lnTo>
                    <a:pt x="1808" y="109467"/>
                  </a:lnTo>
                  <a:lnTo>
                    <a:pt x="307" y="120596"/>
                  </a:lnTo>
                  <a:lnTo>
                    <a:pt x="0" y="132190"/>
                  </a:lnTo>
                  <a:lnTo>
                    <a:pt x="680" y="144178"/>
                  </a:lnTo>
                  <a:lnTo>
                    <a:pt x="2148" y="156190"/>
                  </a:lnTo>
                  <a:lnTo>
                    <a:pt x="4220" y="167924"/>
                  </a:lnTo>
                  <a:lnTo>
                    <a:pt x="6866" y="176892"/>
                  </a:lnTo>
                  <a:lnTo>
                    <a:pt x="9622" y="179813"/>
                  </a:lnTo>
                  <a:lnTo>
                    <a:pt x="11655" y="177258"/>
                  </a:lnTo>
                  <a:lnTo>
                    <a:pt x="12961" y="170798"/>
                  </a:lnTo>
                  <a:lnTo>
                    <a:pt x="13769" y="161568"/>
                  </a:lnTo>
                  <a:lnTo>
                    <a:pt x="14269" y="150159"/>
                  </a:lnTo>
                  <a:lnTo>
                    <a:pt x="14585" y="137038"/>
                  </a:lnTo>
                  <a:lnTo>
                    <a:pt x="14954" y="122948"/>
                  </a:lnTo>
                  <a:lnTo>
                    <a:pt x="15727" y="108856"/>
                  </a:lnTo>
                  <a:lnTo>
                    <a:pt x="17076" y="95314"/>
                  </a:lnTo>
                  <a:lnTo>
                    <a:pt x="19472" y="83117"/>
                  </a:lnTo>
                  <a:lnTo>
                    <a:pt x="23748" y="73438"/>
                  </a:lnTo>
                  <a:lnTo>
                    <a:pt x="30178" y="66680"/>
                  </a:lnTo>
                  <a:lnTo>
                    <a:pt x="38241" y="62753"/>
                  </a:lnTo>
                  <a:lnTo>
                    <a:pt x="46948" y="61456"/>
                  </a:lnTo>
                  <a:lnTo>
                    <a:pt x="55651" y="62402"/>
                  </a:lnTo>
                  <a:lnTo>
                    <a:pt x="64082" y="65439"/>
                  </a:lnTo>
                  <a:lnTo>
                    <a:pt x="72189" y="70732"/>
                  </a:lnTo>
                  <a:lnTo>
                    <a:pt x="80003" y="78144"/>
                  </a:lnTo>
                  <a:lnTo>
                    <a:pt x="87435" y="86166"/>
                  </a:lnTo>
                  <a:lnTo>
                    <a:pt x="94856" y="91687"/>
                  </a:lnTo>
                  <a:lnTo>
                    <a:pt x="102283" y="92846"/>
                  </a:lnTo>
                  <a:lnTo>
                    <a:pt x="108652" y="89960"/>
                  </a:lnTo>
                  <a:lnTo>
                    <a:pt x="113981" y="83873"/>
                  </a:lnTo>
                  <a:lnTo>
                    <a:pt x="118773" y="75727"/>
                  </a:lnTo>
                  <a:lnTo>
                    <a:pt x="123608" y="66809"/>
                  </a:lnTo>
                  <a:lnTo>
                    <a:pt x="128792" y="57901"/>
                  </a:lnTo>
                  <a:lnTo>
                    <a:pt x="134561" y="49802"/>
                  </a:lnTo>
                  <a:lnTo>
                    <a:pt x="141181" y="43498"/>
                  </a:lnTo>
                  <a:lnTo>
                    <a:pt x="148701" y="39340"/>
                  </a:lnTo>
                  <a:lnTo>
                    <a:pt x="156850" y="37328"/>
                  </a:lnTo>
                  <a:lnTo>
                    <a:pt x="165157" y="37398"/>
                  </a:lnTo>
                  <a:lnTo>
                    <a:pt x="173333" y="39296"/>
                  </a:lnTo>
                  <a:lnTo>
                    <a:pt x="181277" y="42819"/>
                  </a:lnTo>
                  <a:lnTo>
                    <a:pt x="188992" y="47915"/>
                  </a:lnTo>
                  <a:lnTo>
                    <a:pt x="196509" y="54416"/>
                  </a:lnTo>
                  <a:lnTo>
                    <a:pt x="203708" y="62219"/>
                  </a:lnTo>
                  <a:lnTo>
                    <a:pt x="210325" y="71358"/>
                  </a:lnTo>
                  <a:lnTo>
                    <a:pt x="216258" y="81728"/>
                  </a:lnTo>
                  <a:lnTo>
                    <a:pt x="221566" y="93116"/>
                  </a:lnTo>
                  <a:lnTo>
                    <a:pt x="226366" y="105284"/>
                  </a:lnTo>
                  <a:lnTo>
                    <a:pt x="230781" y="117992"/>
                  </a:lnTo>
                  <a:lnTo>
                    <a:pt x="234931" y="129917"/>
                  </a:lnTo>
                  <a:lnTo>
                    <a:pt x="239379" y="138323"/>
                  </a:lnTo>
                  <a:lnTo>
                    <a:pt x="244294" y="141785"/>
                  </a:lnTo>
                  <a:lnTo>
                    <a:pt x="248874" y="140967"/>
                  </a:lnTo>
                  <a:lnTo>
                    <a:pt x="253031" y="137028"/>
                  </a:lnTo>
                  <a:lnTo>
                    <a:pt x="257235" y="131099"/>
                  </a:lnTo>
                  <a:lnTo>
                    <a:pt x="262229" y="124182"/>
                  </a:lnTo>
                  <a:lnTo>
                    <a:pt x="268349" y="116893"/>
                  </a:lnTo>
                  <a:lnTo>
                    <a:pt x="275736" y="109687"/>
                  </a:lnTo>
                  <a:lnTo>
                    <a:pt x="284516" y="102987"/>
                  </a:lnTo>
                  <a:lnTo>
                    <a:pt x="294607" y="96958"/>
                  </a:lnTo>
                  <a:lnTo>
                    <a:pt x="305789" y="91567"/>
                  </a:lnTo>
                  <a:lnTo>
                    <a:pt x="317810" y="86702"/>
                  </a:lnTo>
                  <a:lnTo>
                    <a:pt x="330438" y="82234"/>
                  </a:lnTo>
                  <a:lnTo>
                    <a:pt x="343169" y="77891"/>
                  </a:lnTo>
                  <a:lnTo>
                    <a:pt x="355256" y="73280"/>
                  </a:lnTo>
                  <a:lnTo>
                    <a:pt x="366331" y="68205"/>
                  </a:lnTo>
                  <a:lnTo>
                    <a:pt x="375900" y="62490"/>
                  </a:lnTo>
                  <a:lnTo>
                    <a:pt x="383198" y="55895"/>
                  </a:lnTo>
                  <a:lnTo>
                    <a:pt x="388026" y="48387"/>
                  </a:lnTo>
                  <a:lnTo>
                    <a:pt x="390488" y="40243"/>
                  </a:lnTo>
                  <a:lnTo>
                    <a:pt x="390719" y="31938"/>
                  </a:lnTo>
                  <a:lnTo>
                    <a:pt x="389018" y="23773"/>
                  </a:lnTo>
                  <a:lnTo>
                    <a:pt x="385456" y="16174"/>
                  </a:lnTo>
                  <a:lnTo>
                    <a:pt x="379801" y="9757"/>
                  </a:lnTo>
                  <a:lnTo>
                    <a:pt x="372117" y="4751"/>
                  </a:lnTo>
                  <a:lnTo>
                    <a:pt x="362875" y="1374"/>
                  </a:lnTo>
                  <a:lnTo>
                    <a:pt x="352763" y="0"/>
                  </a:lnTo>
                  <a:lnTo>
                    <a:pt x="342266" y="631"/>
                  </a:lnTo>
                  <a:lnTo>
                    <a:pt x="331795" y="2985"/>
                  </a:lnTo>
                  <a:lnTo>
                    <a:pt x="321772" y="6691"/>
                  </a:lnTo>
                  <a:lnTo>
                    <a:pt x="312372" y="11404"/>
                  </a:lnTo>
                  <a:lnTo>
                    <a:pt x="303740" y="17006"/>
                  </a:lnTo>
                  <a:lnTo>
                    <a:pt x="296080" y="23589"/>
                  </a:lnTo>
                  <a:lnTo>
                    <a:pt x="289411" y="31131"/>
                  </a:lnTo>
                  <a:lnTo>
                    <a:pt x="283761" y="39653"/>
                  </a:lnTo>
                  <a:lnTo>
                    <a:pt x="279254" y="49283"/>
                  </a:lnTo>
                  <a:lnTo>
                    <a:pt x="275856" y="59987"/>
                  </a:lnTo>
                  <a:lnTo>
                    <a:pt x="273555" y="71600"/>
                  </a:lnTo>
                  <a:lnTo>
                    <a:pt x="272451" y="83920"/>
                  </a:lnTo>
                  <a:lnTo>
                    <a:pt x="272485" y="96757"/>
                  </a:lnTo>
                  <a:lnTo>
                    <a:pt x="273473" y="109800"/>
                  </a:lnTo>
                  <a:lnTo>
                    <a:pt x="275199" y="122629"/>
                  </a:lnTo>
                  <a:lnTo>
                    <a:pt x="277477" y="135025"/>
                  </a:lnTo>
                  <a:lnTo>
                    <a:pt x="280480" y="146636"/>
                  </a:lnTo>
                  <a:lnTo>
                    <a:pt x="284706" y="156909"/>
                  </a:lnTo>
                  <a:lnTo>
                    <a:pt x="290334" y="165660"/>
                  </a:lnTo>
                  <a:lnTo>
                    <a:pt x="297403" y="172705"/>
                  </a:lnTo>
                  <a:lnTo>
                    <a:pt x="305975" y="177698"/>
                  </a:lnTo>
                  <a:lnTo>
                    <a:pt x="315912" y="180653"/>
                  </a:lnTo>
                  <a:lnTo>
                    <a:pt x="326355" y="182027"/>
                  </a:lnTo>
                  <a:lnTo>
                    <a:pt x="336854" y="182667"/>
                  </a:lnTo>
                  <a:lnTo>
                    <a:pt x="348327" y="182630"/>
                  </a:lnTo>
                  <a:lnTo>
                    <a:pt x="362578" y="1819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62313" y="4032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 flipH="1">
            <a:off x="2836417" y="2628645"/>
            <a:ext cx="144234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2942101" y="1909601"/>
            <a:ext cx="1368267" cy="662094"/>
            <a:chOff x="2942101" y="1909601"/>
            <a:chExt cx="1368267" cy="662094"/>
          </a:xfrm>
        </p:grpSpPr>
        <p:sp>
          <p:nvSpPr>
            <p:cNvPr id="34" name="Freeform 33"/>
            <p:cNvSpPr/>
            <p:nvPr/>
          </p:nvSpPr>
          <p:spPr>
            <a:xfrm>
              <a:off x="2942101" y="1909601"/>
              <a:ext cx="389116" cy="627604"/>
            </a:xfrm>
            <a:custGeom>
              <a:avLst/>
              <a:gdLst/>
              <a:ahLst/>
              <a:cxnLst/>
              <a:rect l="0" t="0" r="0" b="0"/>
              <a:pathLst>
                <a:path w="389116" h="627604">
                  <a:moveTo>
                    <a:pt x="231188" y="87391"/>
                  </a:moveTo>
                  <a:lnTo>
                    <a:pt x="236777" y="70624"/>
                  </a:lnTo>
                  <a:lnTo>
                    <a:pt x="236401" y="53033"/>
                  </a:lnTo>
                  <a:lnTo>
                    <a:pt x="234663" y="43429"/>
                  </a:lnTo>
                  <a:lnTo>
                    <a:pt x="223374" y="26518"/>
                  </a:lnTo>
                  <a:lnTo>
                    <a:pt x="206658" y="12373"/>
                  </a:lnTo>
                  <a:lnTo>
                    <a:pt x="187530" y="2188"/>
                  </a:lnTo>
                  <a:lnTo>
                    <a:pt x="164211" y="0"/>
                  </a:lnTo>
                  <a:lnTo>
                    <a:pt x="139419" y="4097"/>
                  </a:lnTo>
                  <a:lnTo>
                    <a:pt x="106901" y="19558"/>
                  </a:lnTo>
                  <a:lnTo>
                    <a:pt x="81928" y="40126"/>
                  </a:lnTo>
                  <a:lnTo>
                    <a:pt x="60881" y="69097"/>
                  </a:lnTo>
                  <a:lnTo>
                    <a:pt x="39576" y="120216"/>
                  </a:lnTo>
                  <a:lnTo>
                    <a:pt x="18773" y="175374"/>
                  </a:lnTo>
                  <a:lnTo>
                    <a:pt x="4569" y="233669"/>
                  </a:lnTo>
                  <a:lnTo>
                    <a:pt x="1044" y="289050"/>
                  </a:lnTo>
                  <a:lnTo>
                    <a:pt x="0" y="343024"/>
                  </a:lnTo>
                  <a:lnTo>
                    <a:pt x="861" y="396061"/>
                  </a:lnTo>
                  <a:lnTo>
                    <a:pt x="8005" y="447651"/>
                  </a:lnTo>
                  <a:lnTo>
                    <a:pt x="24019" y="507597"/>
                  </a:lnTo>
                  <a:lnTo>
                    <a:pt x="48925" y="569023"/>
                  </a:lnTo>
                  <a:lnTo>
                    <a:pt x="80772" y="609492"/>
                  </a:lnTo>
                  <a:lnTo>
                    <a:pt x="107071" y="625533"/>
                  </a:lnTo>
                  <a:lnTo>
                    <a:pt x="130011" y="627603"/>
                  </a:lnTo>
                  <a:lnTo>
                    <a:pt x="177277" y="619399"/>
                  </a:lnTo>
                  <a:lnTo>
                    <a:pt x="204166" y="604292"/>
                  </a:lnTo>
                  <a:lnTo>
                    <a:pt x="241393" y="568253"/>
                  </a:lnTo>
                  <a:lnTo>
                    <a:pt x="259558" y="539095"/>
                  </a:lnTo>
                  <a:lnTo>
                    <a:pt x="278727" y="486170"/>
                  </a:lnTo>
                  <a:lnTo>
                    <a:pt x="281562" y="460768"/>
                  </a:lnTo>
                  <a:lnTo>
                    <a:pt x="276583" y="440120"/>
                  </a:lnTo>
                  <a:lnTo>
                    <a:pt x="265401" y="423144"/>
                  </a:lnTo>
                  <a:lnTo>
                    <a:pt x="248733" y="407800"/>
                  </a:lnTo>
                  <a:lnTo>
                    <a:pt x="226507" y="399421"/>
                  </a:lnTo>
                  <a:lnTo>
                    <a:pt x="202201" y="396867"/>
                  </a:lnTo>
                  <a:lnTo>
                    <a:pt x="179700" y="399631"/>
                  </a:lnTo>
                  <a:lnTo>
                    <a:pt x="173466" y="404346"/>
                  </a:lnTo>
                  <a:lnTo>
                    <a:pt x="170480" y="410998"/>
                  </a:lnTo>
                  <a:lnTo>
                    <a:pt x="169659" y="418943"/>
                  </a:lnTo>
                  <a:lnTo>
                    <a:pt x="172621" y="425409"/>
                  </a:lnTo>
                  <a:lnTo>
                    <a:pt x="185271" y="435713"/>
                  </a:lnTo>
                  <a:lnTo>
                    <a:pt x="217713" y="442502"/>
                  </a:lnTo>
                  <a:lnTo>
                    <a:pt x="276033" y="436651"/>
                  </a:lnTo>
                  <a:lnTo>
                    <a:pt x="329993" y="429602"/>
                  </a:lnTo>
                  <a:lnTo>
                    <a:pt x="389115" y="4137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78269" y="2291790"/>
              <a:ext cx="131932" cy="273679"/>
            </a:xfrm>
            <a:custGeom>
              <a:avLst/>
              <a:gdLst/>
              <a:ahLst/>
              <a:cxnLst/>
              <a:rect l="0" t="0" r="0" b="0"/>
              <a:pathLst>
                <a:path w="131932" h="273679">
                  <a:moveTo>
                    <a:pt x="5589" y="115814"/>
                  </a:moveTo>
                  <a:lnTo>
                    <a:pt x="0" y="132581"/>
                  </a:lnTo>
                  <a:lnTo>
                    <a:pt x="376" y="150172"/>
                  </a:lnTo>
                  <a:lnTo>
                    <a:pt x="13308" y="208812"/>
                  </a:lnTo>
                  <a:lnTo>
                    <a:pt x="30248" y="271892"/>
                  </a:lnTo>
                  <a:lnTo>
                    <a:pt x="32557" y="273678"/>
                  </a:lnTo>
                  <a:lnTo>
                    <a:pt x="35123" y="260065"/>
                  </a:lnTo>
                  <a:lnTo>
                    <a:pt x="25452" y="210156"/>
                  </a:lnTo>
                  <a:lnTo>
                    <a:pt x="12372" y="157196"/>
                  </a:lnTo>
                  <a:lnTo>
                    <a:pt x="8099" y="99985"/>
                  </a:lnTo>
                  <a:lnTo>
                    <a:pt x="20420" y="42803"/>
                  </a:lnTo>
                  <a:lnTo>
                    <a:pt x="26005" y="34384"/>
                  </a:lnTo>
                  <a:lnTo>
                    <a:pt x="41569" y="21911"/>
                  </a:lnTo>
                  <a:lnTo>
                    <a:pt x="70063" y="8312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73371" y="2295170"/>
              <a:ext cx="157929" cy="276525"/>
            </a:xfrm>
            <a:custGeom>
              <a:avLst/>
              <a:gdLst/>
              <a:ahLst/>
              <a:cxnLst/>
              <a:rect l="0" t="0" r="0" b="0"/>
              <a:pathLst>
                <a:path w="157929" h="276525">
                  <a:moveTo>
                    <a:pt x="0" y="112434"/>
                  </a:moveTo>
                  <a:lnTo>
                    <a:pt x="11179" y="123612"/>
                  </a:lnTo>
                  <a:lnTo>
                    <a:pt x="32265" y="129101"/>
                  </a:lnTo>
                  <a:lnTo>
                    <a:pt x="70781" y="129070"/>
                  </a:lnTo>
                  <a:lnTo>
                    <a:pt x="92290" y="123337"/>
                  </a:lnTo>
                  <a:lnTo>
                    <a:pt x="125162" y="100593"/>
                  </a:lnTo>
                  <a:lnTo>
                    <a:pt x="132574" y="94011"/>
                  </a:lnTo>
                  <a:lnTo>
                    <a:pt x="140810" y="74220"/>
                  </a:lnTo>
                  <a:lnTo>
                    <a:pt x="143007" y="62392"/>
                  </a:lnTo>
                  <a:lnTo>
                    <a:pt x="139208" y="39890"/>
                  </a:lnTo>
                  <a:lnTo>
                    <a:pt x="134920" y="28976"/>
                  </a:lnTo>
                  <a:lnTo>
                    <a:pt x="120796" y="13730"/>
                  </a:lnTo>
                  <a:lnTo>
                    <a:pt x="112116" y="8027"/>
                  </a:lnTo>
                  <a:lnTo>
                    <a:pt x="77544" y="0"/>
                  </a:lnTo>
                  <a:lnTo>
                    <a:pt x="57471" y="4362"/>
                  </a:lnTo>
                  <a:lnTo>
                    <a:pt x="25520" y="26225"/>
                  </a:lnTo>
                  <a:lnTo>
                    <a:pt x="9382" y="51796"/>
                  </a:lnTo>
                  <a:lnTo>
                    <a:pt x="1854" y="107518"/>
                  </a:lnTo>
                  <a:lnTo>
                    <a:pt x="2889" y="149452"/>
                  </a:lnTo>
                  <a:lnTo>
                    <a:pt x="23014" y="195655"/>
                  </a:lnTo>
                  <a:lnTo>
                    <a:pt x="49520" y="238577"/>
                  </a:lnTo>
                  <a:lnTo>
                    <a:pt x="81483" y="264713"/>
                  </a:lnTo>
                  <a:lnTo>
                    <a:pt x="107185" y="273700"/>
                  </a:lnTo>
                  <a:lnTo>
                    <a:pt x="130696" y="276524"/>
                  </a:lnTo>
                  <a:lnTo>
                    <a:pt x="157928" y="2703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19219" y="2328148"/>
              <a:ext cx="238464" cy="226391"/>
            </a:xfrm>
            <a:custGeom>
              <a:avLst/>
              <a:gdLst/>
              <a:ahLst/>
              <a:cxnLst/>
              <a:rect l="0" t="0" r="0" b="0"/>
              <a:pathLst>
                <a:path w="238464" h="226391">
                  <a:moveTo>
                    <a:pt x="112122" y="153155"/>
                  </a:moveTo>
                  <a:lnTo>
                    <a:pt x="127740" y="89728"/>
                  </a:lnTo>
                  <a:lnTo>
                    <a:pt x="117962" y="37308"/>
                  </a:lnTo>
                  <a:lnTo>
                    <a:pt x="102674" y="11335"/>
                  </a:lnTo>
                  <a:lnTo>
                    <a:pt x="94125" y="5966"/>
                  </a:lnTo>
                  <a:lnTo>
                    <a:pt x="72148" y="0"/>
                  </a:lnTo>
                  <a:lnTo>
                    <a:pt x="49902" y="3588"/>
                  </a:lnTo>
                  <a:lnTo>
                    <a:pt x="39056" y="7820"/>
                  </a:lnTo>
                  <a:lnTo>
                    <a:pt x="23886" y="21882"/>
                  </a:lnTo>
                  <a:lnTo>
                    <a:pt x="8769" y="52648"/>
                  </a:lnTo>
                  <a:lnTo>
                    <a:pt x="0" y="91400"/>
                  </a:lnTo>
                  <a:lnTo>
                    <a:pt x="522" y="129398"/>
                  </a:lnTo>
                  <a:lnTo>
                    <a:pt x="15581" y="184385"/>
                  </a:lnTo>
                  <a:lnTo>
                    <a:pt x="26710" y="205640"/>
                  </a:lnTo>
                  <a:lnTo>
                    <a:pt x="42575" y="220546"/>
                  </a:lnTo>
                  <a:lnTo>
                    <a:pt x="51719" y="226158"/>
                  </a:lnTo>
                  <a:lnTo>
                    <a:pt x="60155" y="226390"/>
                  </a:lnTo>
                  <a:lnTo>
                    <a:pt x="68118" y="223036"/>
                  </a:lnTo>
                  <a:lnTo>
                    <a:pt x="97710" y="198024"/>
                  </a:lnTo>
                  <a:lnTo>
                    <a:pt x="124916" y="154913"/>
                  </a:lnTo>
                  <a:lnTo>
                    <a:pt x="137620" y="120921"/>
                  </a:lnTo>
                  <a:lnTo>
                    <a:pt x="141903" y="91092"/>
                  </a:lnTo>
                  <a:lnTo>
                    <a:pt x="142505" y="93062"/>
                  </a:lnTo>
                  <a:lnTo>
                    <a:pt x="149058" y="129847"/>
                  </a:lnTo>
                  <a:lnTo>
                    <a:pt x="163880" y="163017"/>
                  </a:lnTo>
                  <a:lnTo>
                    <a:pt x="183090" y="189483"/>
                  </a:lnTo>
                  <a:lnTo>
                    <a:pt x="209188" y="206553"/>
                  </a:lnTo>
                  <a:lnTo>
                    <a:pt x="238463" y="216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52439" y="2060163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0" y="167095"/>
                  </a:lnTo>
                  <a:lnTo>
                    <a:pt x="0" y="224339"/>
                  </a:lnTo>
                  <a:lnTo>
                    <a:pt x="1170" y="279537"/>
                  </a:lnTo>
                  <a:lnTo>
                    <a:pt x="8333" y="334808"/>
                  </a:lnTo>
                  <a:lnTo>
                    <a:pt x="9878" y="388931"/>
                  </a:lnTo>
                  <a:lnTo>
                    <a:pt x="15989" y="448443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94511" y="2207562"/>
              <a:ext cx="315857" cy="42116"/>
            </a:xfrm>
            <a:custGeom>
              <a:avLst/>
              <a:gdLst/>
              <a:ahLst/>
              <a:cxnLst/>
              <a:rect l="0" t="0" r="0" b="0"/>
              <a:pathLst>
                <a:path w="315857" h="42116">
                  <a:moveTo>
                    <a:pt x="315856" y="42115"/>
                  </a:moveTo>
                  <a:lnTo>
                    <a:pt x="257239" y="18395"/>
                  </a:lnTo>
                  <a:lnTo>
                    <a:pt x="205681" y="12860"/>
                  </a:lnTo>
                  <a:lnTo>
                    <a:pt x="145950" y="11220"/>
                  </a:lnTo>
                  <a:lnTo>
                    <a:pt x="84592" y="3430"/>
                  </a:lnTo>
                  <a:lnTo>
                    <a:pt x="24119" y="6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/>
          <p:cNvCxnSpPr/>
          <p:nvPr/>
        </p:nvCxnSpPr>
        <p:spPr>
          <a:xfrm>
            <a:off x="2863342" y="4058030"/>
            <a:ext cx="374815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2968575" y="3310554"/>
            <a:ext cx="926509" cy="726468"/>
            <a:chOff x="2968575" y="3310554"/>
            <a:chExt cx="926509" cy="726468"/>
          </a:xfrm>
        </p:grpSpPr>
        <p:sp>
          <p:nvSpPr>
            <p:cNvPr id="42" name="Freeform 41"/>
            <p:cNvSpPr/>
            <p:nvPr/>
          </p:nvSpPr>
          <p:spPr>
            <a:xfrm>
              <a:off x="2968575" y="3310554"/>
              <a:ext cx="291578" cy="704379"/>
            </a:xfrm>
            <a:custGeom>
              <a:avLst/>
              <a:gdLst/>
              <a:ahLst/>
              <a:cxnLst/>
              <a:rect l="0" t="0" r="0" b="0"/>
              <a:pathLst>
                <a:path w="291578" h="70437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57588"/>
                  </a:lnTo>
                  <a:lnTo>
                    <a:pt x="17475" y="212419"/>
                  </a:lnTo>
                  <a:lnTo>
                    <a:pt x="19996" y="267400"/>
                  </a:lnTo>
                  <a:lnTo>
                    <a:pt x="21913" y="327624"/>
                  </a:lnTo>
                  <a:lnTo>
                    <a:pt x="25860" y="386412"/>
                  </a:lnTo>
                  <a:lnTo>
                    <a:pt x="14251" y="445736"/>
                  </a:lnTo>
                  <a:lnTo>
                    <a:pt x="16853" y="507497"/>
                  </a:lnTo>
                  <a:lnTo>
                    <a:pt x="20227" y="564757"/>
                  </a:lnTo>
                  <a:lnTo>
                    <a:pt x="20893" y="621128"/>
                  </a:lnTo>
                  <a:lnTo>
                    <a:pt x="20984" y="639875"/>
                  </a:lnTo>
                  <a:lnTo>
                    <a:pt x="29456" y="581411"/>
                  </a:lnTo>
                  <a:lnTo>
                    <a:pt x="39267" y="518092"/>
                  </a:lnTo>
                  <a:lnTo>
                    <a:pt x="43189" y="489966"/>
                  </a:lnTo>
                  <a:lnTo>
                    <a:pt x="52730" y="465767"/>
                  </a:lnTo>
                  <a:lnTo>
                    <a:pt x="100628" y="414958"/>
                  </a:lnTo>
                  <a:lnTo>
                    <a:pt x="128082" y="398901"/>
                  </a:lnTo>
                  <a:lnTo>
                    <a:pt x="164033" y="392324"/>
                  </a:lnTo>
                  <a:lnTo>
                    <a:pt x="184428" y="397025"/>
                  </a:lnTo>
                  <a:lnTo>
                    <a:pt x="231174" y="420737"/>
                  </a:lnTo>
                  <a:lnTo>
                    <a:pt x="253850" y="452086"/>
                  </a:lnTo>
                  <a:lnTo>
                    <a:pt x="276480" y="505284"/>
                  </a:lnTo>
                  <a:lnTo>
                    <a:pt x="291577" y="561119"/>
                  </a:lnTo>
                  <a:lnTo>
                    <a:pt x="290724" y="597926"/>
                  </a:lnTo>
                  <a:lnTo>
                    <a:pt x="284799" y="620204"/>
                  </a:lnTo>
                  <a:lnTo>
                    <a:pt x="261931" y="659983"/>
                  </a:lnTo>
                  <a:lnTo>
                    <a:pt x="247435" y="674691"/>
                  </a:lnTo>
                  <a:lnTo>
                    <a:pt x="199351" y="697580"/>
                  </a:lnTo>
                  <a:lnTo>
                    <a:pt x="135856" y="704378"/>
                  </a:lnTo>
                  <a:lnTo>
                    <a:pt x="109513" y="702611"/>
                  </a:lnTo>
                  <a:lnTo>
                    <a:pt x="64006" y="682413"/>
                  </a:lnTo>
                  <a:lnTo>
                    <a:pt x="31586" y="663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90810" y="3761087"/>
              <a:ext cx="265084" cy="258140"/>
            </a:xfrm>
            <a:custGeom>
              <a:avLst/>
              <a:gdLst/>
              <a:ahLst/>
              <a:cxnLst/>
              <a:rect l="0" t="0" r="0" b="0"/>
              <a:pathLst>
                <a:path w="265084" h="258140">
                  <a:moveTo>
                    <a:pt x="141019" y="2193"/>
                  </a:moveTo>
                  <a:lnTo>
                    <a:pt x="77591" y="20151"/>
                  </a:lnTo>
                  <a:lnTo>
                    <a:pt x="56677" y="26942"/>
                  </a:lnTo>
                  <a:lnTo>
                    <a:pt x="38803" y="40098"/>
                  </a:lnTo>
                  <a:lnTo>
                    <a:pt x="24230" y="57644"/>
                  </a:lnTo>
                  <a:lnTo>
                    <a:pt x="5343" y="100623"/>
                  </a:lnTo>
                  <a:lnTo>
                    <a:pt x="0" y="126658"/>
                  </a:lnTo>
                  <a:lnTo>
                    <a:pt x="6102" y="178380"/>
                  </a:lnTo>
                  <a:lnTo>
                    <a:pt x="13206" y="199821"/>
                  </a:lnTo>
                  <a:lnTo>
                    <a:pt x="24162" y="217150"/>
                  </a:lnTo>
                  <a:lnTo>
                    <a:pt x="49073" y="240059"/>
                  </a:lnTo>
                  <a:lnTo>
                    <a:pt x="84270" y="256075"/>
                  </a:lnTo>
                  <a:lnTo>
                    <a:pt x="107608" y="258139"/>
                  </a:lnTo>
                  <a:lnTo>
                    <a:pt x="151187" y="249932"/>
                  </a:lnTo>
                  <a:lnTo>
                    <a:pt x="192421" y="228640"/>
                  </a:lnTo>
                  <a:lnTo>
                    <a:pt x="231640" y="194995"/>
                  </a:lnTo>
                  <a:lnTo>
                    <a:pt x="247549" y="168504"/>
                  </a:lnTo>
                  <a:lnTo>
                    <a:pt x="262235" y="126941"/>
                  </a:lnTo>
                  <a:lnTo>
                    <a:pt x="265083" y="101700"/>
                  </a:lnTo>
                  <a:lnTo>
                    <a:pt x="255508" y="61182"/>
                  </a:lnTo>
                  <a:lnTo>
                    <a:pt x="237853" y="25130"/>
                  </a:lnTo>
                  <a:lnTo>
                    <a:pt x="221491" y="9268"/>
                  </a:lnTo>
                  <a:lnTo>
                    <a:pt x="212214" y="3400"/>
                  </a:lnTo>
                  <a:lnTo>
                    <a:pt x="189429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63456" y="3742223"/>
              <a:ext cx="231628" cy="273742"/>
            </a:xfrm>
            <a:custGeom>
              <a:avLst/>
              <a:gdLst/>
              <a:ahLst/>
              <a:cxnLst/>
              <a:rect l="0" t="0" r="0" b="0"/>
              <a:pathLst>
                <a:path w="231628" h="273742">
                  <a:moveTo>
                    <a:pt x="231627" y="0"/>
                  </a:moveTo>
                  <a:lnTo>
                    <a:pt x="214859" y="5589"/>
                  </a:lnTo>
                  <a:lnTo>
                    <a:pt x="200388" y="17691"/>
                  </a:lnTo>
                  <a:lnTo>
                    <a:pt x="150929" y="79058"/>
                  </a:lnTo>
                  <a:lnTo>
                    <a:pt x="112697" y="130166"/>
                  </a:lnTo>
                  <a:lnTo>
                    <a:pt x="69996" y="188630"/>
                  </a:lnTo>
                  <a:lnTo>
                    <a:pt x="14355" y="25170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63456" y="3742223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0" y="22356"/>
                  </a:lnTo>
                  <a:lnTo>
                    <a:pt x="11179" y="53027"/>
                  </a:lnTo>
                  <a:lnTo>
                    <a:pt x="47876" y="113668"/>
                  </a:lnTo>
                  <a:lnTo>
                    <a:pt x="64878" y="143644"/>
                  </a:lnTo>
                  <a:lnTo>
                    <a:pt x="105727" y="203706"/>
                  </a:lnTo>
                  <a:lnTo>
                    <a:pt x="143486" y="258987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76669" y="3675888"/>
            <a:ext cx="1155658" cy="353422"/>
            <a:chOff x="4676669" y="3675888"/>
            <a:chExt cx="1155658" cy="353422"/>
          </a:xfrm>
        </p:grpSpPr>
        <p:sp>
          <p:nvSpPr>
            <p:cNvPr id="47" name="Freeform 46"/>
            <p:cNvSpPr/>
            <p:nvPr/>
          </p:nvSpPr>
          <p:spPr>
            <a:xfrm>
              <a:off x="4676669" y="3675888"/>
              <a:ext cx="239679" cy="353422"/>
            </a:xfrm>
            <a:custGeom>
              <a:avLst/>
              <a:gdLst/>
              <a:ahLst/>
              <a:cxnLst/>
              <a:rect l="0" t="0" r="0" b="0"/>
              <a:pathLst>
                <a:path w="239679" h="353422">
                  <a:moveTo>
                    <a:pt x="165978" y="87392"/>
                  </a:moveTo>
                  <a:lnTo>
                    <a:pt x="171568" y="70624"/>
                  </a:lnTo>
                  <a:lnTo>
                    <a:pt x="171192" y="53034"/>
                  </a:lnTo>
                  <a:lnTo>
                    <a:pt x="165956" y="34687"/>
                  </a:lnTo>
                  <a:lnTo>
                    <a:pt x="155830" y="18734"/>
                  </a:lnTo>
                  <a:lnTo>
                    <a:pt x="140411" y="6964"/>
                  </a:lnTo>
                  <a:lnTo>
                    <a:pt x="131386" y="2188"/>
                  </a:lnTo>
                  <a:lnTo>
                    <a:pt x="111999" y="0"/>
                  </a:lnTo>
                  <a:lnTo>
                    <a:pt x="92855" y="4097"/>
                  </a:lnTo>
                  <a:lnTo>
                    <a:pt x="76547" y="13717"/>
                  </a:lnTo>
                  <a:lnTo>
                    <a:pt x="27188" y="61672"/>
                  </a:lnTo>
                  <a:lnTo>
                    <a:pt x="16556" y="82590"/>
                  </a:lnTo>
                  <a:lnTo>
                    <a:pt x="4142" y="134146"/>
                  </a:lnTo>
                  <a:lnTo>
                    <a:pt x="0" y="189390"/>
                  </a:lnTo>
                  <a:lnTo>
                    <a:pt x="9234" y="245363"/>
                  </a:lnTo>
                  <a:lnTo>
                    <a:pt x="27912" y="301480"/>
                  </a:lnTo>
                  <a:lnTo>
                    <a:pt x="47341" y="332409"/>
                  </a:lnTo>
                  <a:lnTo>
                    <a:pt x="64118" y="345637"/>
                  </a:lnTo>
                  <a:lnTo>
                    <a:pt x="73505" y="350802"/>
                  </a:lnTo>
                  <a:lnTo>
                    <a:pt x="96414" y="353421"/>
                  </a:lnTo>
                  <a:lnTo>
                    <a:pt x="121023" y="349517"/>
                  </a:lnTo>
                  <a:lnTo>
                    <a:pt x="153438" y="334164"/>
                  </a:lnTo>
                  <a:lnTo>
                    <a:pt x="210889" y="284173"/>
                  </a:lnTo>
                  <a:lnTo>
                    <a:pt x="239678" y="2558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40678" y="3752706"/>
              <a:ext cx="217826" cy="221144"/>
            </a:xfrm>
            <a:custGeom>
              <a:avLst/>
              <a:gdLst/>
              <a:ahLst/>
              <a:cxnLst/>
              <a:rect l="0" t="0" r="0" b="0"/>
              <a:pathLst>
                <a:path w="217826" h="221144">
                  <a:moveTo>
                    <a:pt x="144125" y="126387"/>
                  </a:moveTo>
                  <a:lnTo>
                    <a:pt x="138536" y="67770"/>
                  </a:lnTo>
                  <a:lnTo>
                    <a:pt x="123882" y="32979"/>
                  </a:lnTo>
                  <a:lnTo>
                    <a:pt x="104722" y="6034"/>
                  </a:lnTo>
                  <a:lnTo>
                    <a:pt x="96799" y="1698"/>
                  </a:lnTo>
                  <a:lnTo>
                    <a:pt x="78638" y="0"/>
                  </a:lnTo>
                  <a:lnTo>
                    <a:pt x="48682" y="11210"/>
                  </a:lnTo>
                  <a:lnTo>
                    <a:pt x="34246" y="26064"/>
                  </a:lnTo>
                  <a:lnTo>
                    <a:pt x="11546" y="75568"/>
                  </a:lnTo>
                  <a:lnTo>
                    <a:pt x="0" y="127440"/>
                  </a:lnTo>
                  <a:lnTo>
                    <a:pt x="816" y="168813"/>
                  </a:lnTo>
                  <a:lnTo>
                    <a:pt x="6733" y="194376"/>
                  </a:lnTo>
                  <a:lnTo>
                    <a:pt x="17161" y="213536"/>
                  </a:lnTo>
                  <a:lnTo>
                    <a:pt x="25558" y="218412"/>
                  </a:lnTo>
                  <a:lnTo>
                    <a:pt x="47365" y="220709"/>
                  </a:lnTo>
                  <a:lnTo>
                    <a:pt x="57392" y="217344"/>
                  </a:lnTo>
                  <a:lnTo>
                    <a:pt x="74772" y="204247"/>
                  </a:lnTo>
                  <a:lnTo>
                    <a:pt x="92121" y="171553"/>
                  </a:lnTo>
                  <a:lnTo>
                    <a:pt x="106124" y="119754"/>
                  </a:lnTo>
                  <a:lnTo>
                    <a:pt x="104920" y="93616"/>
                  </a:lnTo>
                  <a:lnTo>
                    <a:pt x="123444" y="148504"/>
                  </a:lnTo>
                  <a:lnTo>
                    <a:pt x="142770" y="189768"/>
                  </a:lnTo>
                  <a:lnTo>
                    <a:pt x="167900" y="215616"/>
                  </a:lnTo>
                  <a:lnTo>
                    <a:pt x="177523" y="219798"/>
                  </a:lnTo>
                  <a:lnTo>
                    <a:pt x="217825" y="2211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79560" y="3745680"/>
              <a:ext cx="326384" cy="259756"/>
            </a:xfrm>
            <a:custGeom>
              <a:avLst/>
              <a:gdLst/>
              <a:ahLst/>
              <a:cxnLst/>
              <a:rect l="0" t="0" r="0" b="0"/>
              <a:pathLst>
                <a:path w="326384" h="259756">
                  <a:moveTo>
                    <a:pt x="0" y="59714"/>
                  </a:moveTo>
                  <a:lnTo>
                    <a:pt x="0" y="108644"/>
                  </a:lnTo>
                  <a:lnTo>
                    <a:pt x="5589" y="167775"/>
                  </a:lnTo>
                  <a:lnTo>
                    <a:pt x="9065" y="210405"/>
                  </a:lnTo>
                  <a:lnTo>
                    <a:pt x="8383" y="216327"/>
                  </a:lnTo>
                  <a:lnTo>
                    <a:pt x="6758" y="216765"/>
                  </a:lnTo>
                  <a:lnTo>
                    <a:pt x="4505" y="213548"/>
                  </a:lnTo>
                  <a:lnTo>
                    <a:pt x="593" y="159029"/>
                  </a:lnTo>
                  <a:lnTo>
                    <a:pt x="5706" y="104808"/>
                  </a:lnTo>
                  <a:lnTo>
                    <a:pt x="24465" y="49577"/>
                  </a:lnTo>
                  <a:lnTo>
                    <a:pt x="30348" y="38918"/>
                  </a:lnTo>
                  <a:lnTo>
                    <a:pt x="37780" y="32982"/>
                  </a:lnTo>
                  <a:lnTo>
                    <a:pt x="46243" y="30194"/>
                  </a:lnTo>
                  <a:lnTo>
                    <a:pt x="55395" y="29505"/>
                  </a:lnTo>
                  <a:lnTo>
                    <a:pt x="71803" y="34979"/>
                  </a:lnTo>
                  <a:lnTo>
                    <a:pt x="86895" y="46381"/>
                  </a:lnTo>
                  <a:lnTo>
                    <a:pt x="101400" y="63147"/>
                  </a:lnTo>
                  <a:lnTo>
                    <a:pt x="121372" y="110911"/>
                  </a:lnTo>
                  <a:lnTo>
                    <a:pt x="129202" y="137840"/>
                  </a:lnTo>
                  <a:lnTo>
                    <a:pt x="131758" y="142214"/>
                  </a:lnTo>
                  <a:lnTo>
                    <a:pt x="133462" y="140450"/>
                  </a:lnTo>
                  <a:lnTo>
                    <a:pt x="148024" y="78616"/>
                  </a:lnTo>
                  <a:lnTo>
                    <a:pt x="161560" y="29782"/>
                  </a:lnTo>
                  <a:lnTo>
                    <a:pt x="167368" y="21042"/>
                  </a:lnTo>
                  <a:lnTo>
                    <a:pt x="183180" y="8211"/>
                  </a:lnTo>
                  <a:lnTo>
                    <a:pt x="217402" y="0"/>
                  </a:lnTo>
                  <a:lnTo>
                    <a:pt x="237393" y="4319"/>
                  </a:lnTo>
                  <a:lnTo>
                    <a:pt x="245999" y="8745"/>
                  </a:lnTo>
                  <a:lnTo>
                    <a:pt x="258682" y="23023"/>
                  </a:lnTo>
                  <a:lnTo>
                    <a:pt x="287398" y="79362"/>
                  </a:lnTo>
                  <a:lnTo>
                    <a:pt x="304558" y="133828"/>
                  </a:lnTo>
                  <a:lnTo>
                    <a:pt x="313624" y="189647"/>
                  </a:lnTo>
                  <a:lnTo>
                    <a:pt x="323894" y="242074"/>
                  </a:lnTo>
                  <a:lnTo>
                    <a:pt x="326383" y="2597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65844" y="3724543"/>
              <a:ext cx="266483" cy="289493"/>
            </a:xfrm>
            <a:custGeom>
              <a:avLst/>
              <a:gdLst/>
              <a:ahLst/>
              <a:cxnLst/>
              <a:rect l="0" t="0" r="0" b="0"/>
              <a:pathLst>
                <a:path w="266483" h="289493">
                  <a:moveTo>
                    <a:pt x="3270" y="133493"/>
                  </a:moveTo>
                  <a:lnTo>
                    <a:pt x="52201" y="130374"/>
                  </a:lnTo>
                  <a:lnTo>
                    <a:pt x="111331" y="124429"/>
                  </a:lnTo>
                  <a:lnTo>
                    <a:pt x="148372" y="112220"/>
                  </a:lnTo>
                  <a:lnTo>
                    <a:pt x="175985" y="93785"/>
                  </a:lnTo>
                  <a:lnTo>
                    <a:pt x="185317" y="74121"/>
                  </a:lnTo>
                  <a:lnTo>
                    <a:pt x="188295" y="50954"/>
                  </a:lnTo>
                  <a:lnTo>
                    <a:pt x="185719" y="28958"/>
                  </a:lnTo>
                  <a:lnTo>
                    <a:pt x="181055" y="20519"/>
                  </a:lnTo>
                  <a:lnTo>
                    <a:pt x="166513" y="8023"/>
                  </a:lnTo>
                  <a:lnTo>
                    <a:pt x="145233" y="1690"/>
                  </a:lnTo>
                  <a:lnTo>
                    <a:pt x="133007" y="0"/>
                  </a:lnTo>
                  <a:lnTo>
                    <a:pt x="110064" y="4363"/>
                  </a:lnTo>
                  <a:lnTo>
                    <a:pt x="48636" y="31083"/>
                  </a:lnTo>
                  <a:lnTo>
                    <a:pt x="33961" y="44693"/>
                  </a:lnTo>
                  <a:lnTo>
                    <a:pt x="11096" y="92163"/>
                  </a:lnTo>
                  <a:lnTo>
                    <a:pt x="0" y="128786"/>
                  </a:lnTo>
                  <a:lnTo>
                    <a:pt x="482" y="169273"/>
                  </a:lnTo>
                  <a:lnTo>
                    <a:pt x="12294" y="216470"/>
                  </a:lnTo>
                  <a:lnTo>
                    <a:pt x="30641" y="247766"/>
                  </a:lnTo>
                  <a:lnTo>
                    <a:pt x="57783" y="271207"/>
                  </a:lnTo>
                  <a:lnTo>
                    <a:pt x="77801" y="281657"/>
                  </a:lnTo>
                  <a:lnTo>
                    <a:pt x="134889" y="289492"/>
                  </a:lnTo>
                  <a:lnTo>
                    <a:pt x="192439" y="287920"/>
                  </a:lnTo>
                  <a:lnTo>
                    <a:pt x="251013" y="274582"/>
                  </a:lnTo>
                  <a:lnTo>
                    <a:pt x="266482" y="2703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2" name="Straight Connector 51"/>
          <p:cNvCxnSpPr/>
          <p:nvPr/>
        </p:nvCxnSpPr>
        <p:spPr>
          <a:xfrm>
            <a:off x="4316221" y="3340100"/>
            <a:ext cx="0" cy="144449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968625" y="4079113"/>
            <a:ext cx="523875" cy="8484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589782" y="4089653"/>
            <a:ext cx="442214" cy="7369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4895341" y="4068571"/>
            <a:ext cx="347345" cy="60020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242686" y="4668773"/>
            <a:ext cx="96862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3137031" y="4110720"/>
            <a:ext cx="927004" cy="673983"/>
            <a:chOff x="3137031" y="4110720"/>
            <a:chExt cx="927004" cy="673983"/>
          </a:xfrm>
        </p:grpSpPr>
        <p:sp>
          <p:nvSpPr>
            <p:cNvPr id="57" name="Freeform 56"/>
            <p:cNvSpPr/>
            <p:nvPr/>
          </p:nvSpPr>
          <p:spPr>
            <a:xfrm>
              <a:off x="3137031" y="4131777"/>
              <a:ext cx="178986" cy="210571"/>
            </a:xfrm>
            <a:custGeom>
              <a:avLst/>
              <a:gdLst/>
              <a:ahLst/>
              <a:cxnLst/>
              <a:rect l="0" t="0" r="0" b="0"/>
              <a:pathLst>
                <a:path w="178986" h="210571">
                  <a:moveTo>
                    <a:pt x="178985" y="0"/>
                  </a:moveTo>
                  <a:lnTo>
                    <a:pt x="129487" y="59593"/>
                  </a:lnTo>
                  <a:lnTo>
                    <a:pt x="80697" y="117196"/>
                  </a:lnTo>
                  <a:lnTo>
                    <a:pt x="37433" y="17793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68617" y="4173891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147399"/>
                  </a:moveTo>
                  <a:lnTo>
                    <a:pt x="88995" y="101618"/>
                  </a:lnTo>
                  <a:lnTo>
                    <a:pt x="45286" y="40435"/>
                  </a:lnTo>
                  <a:lnTo>
                    <a:pt x="18650" y="104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53013" y="4216005"/>
              <a:ext cx="136703" cy="336913"/>
            </a:xfrm>
            <a:custGeom>
              <a:avLst/>
              <a:gdLst/>
              <a:ahLst/>
              <a:cxnLst/>
              <a:rect l="0" t="0" r="0" b="0"/>
              <a:pathLst>
                <a:path w="136703" h="336913">
                  <a:moveTo>
                    <a:pt x="136702" y="0"/>
                  </a:moveTo>
                  <a:lnTo>
                    <a:pt x="87204" y="55087"/>
                  </a:lnTo>
                  <a:lnTo>
                    <a:pt x="54488" y="116028"/>
                  </a:lnTo>
                  <a:lnTo>
                    <a:pt x="13999" y="178803"/>
                  </a:lnTo>
                  <a:lnTo>
                    <a:pt x="0" y="196608"/>
                  </a:lnTo>
                  <a:lnTo>
                    <a:pt x="4195" y="189157"/>
                  </a:lnTo>
                  <a:lnTo>
                    <a:pt x="16979" y="180386"/>
                  </a:lnTo>
                  <a:lnTo>
                    <a:pt x="25301" y="176409"/>
                  </a:lnTo>
                  <a:lnTo>
                    <a:pt x="43907" y="175111"/>
                  </a:lnTo>
                  <a:lnTo>
                    <a:pt x="62704" y="179602"/>
                  </a:lnTo>
                  <a:lnTo>
                    <a:pt x="78858" y="189397"/>
                  </a:lnTo>
                  <a:lnTo>
                    <a:pt x="84101" y="197625"/>
                  </a:lnTo>
                  <a:lnTo>
                    <a:pt x="89927" y="219244"/>
                  </a:lnTo>
                  <a:lnTo>
                    <a:pt x="85262" y="270082"/>
                  </a:lnTo>
                  <a:lnTo>
                    <a:pt x="75187" y="303072"/>
                  </a:lnTo>
                  <a:lnTo>
                    <a:pt x="59073" y="325845"/>
                  </a:lnTo>
                  <a:lnTo>
                    <a:pt x="4194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37073" y="4500274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63171" y="0"/>
                  </a:moveTo>
                  <a:lnTo>
                    <a:pt x="44043" y="53875"/>
                  </a:lnTo>
                  <a:lnTo>
                    <a:pt x="14977" y="11358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31829" y="4426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00244" y="4547049"/>
              <a:ext cx="126343" cy="237654"/>
            </a:xfrm>
            <a:custGeom>
              <a:avLst/>
              <a:gdLst/>
              <a:ahLst/>
              <a:cxnLst/>
              <a:rect l="0" t="0" r="0" b="0"/>
              <a:pathLst>
                <a:path w="126343" h="237654">
                  <a:moveTo>
                    <a:pt x="126342" y="58510"/>
                  </a:moveTo>
                  <a:lnTo>
                    <a:pt x="126342" y="36153"/>
                  </a:lnTo>
                  <a:lnTo>
                    <a:pt x="120103" y="18938"/>
                  </a:lnTo>
                  <a:lnTo>
                    <a:pt x="115163" y="11072"/>
                  </a:lnTo>
                  <a:lnTo>
                    <a:pt x="107191" y="5828"/>
                  </a:lnTo>
                  <a:lnTo>
                    <a:pt x="85855" y="0"/>
                  </a:lnTo>
                  <a:lnTo>
                    <a:pt x="75954" y="786"/>
                  </a:lnTo>
                  <a:lnTo>
                    <a:pt x="58713" y="7899"/>
                  </a:lnTo>
                  <a:lnTo>
                    <a:pt x="54350" y="15411"/>
                  </a:lnTo>
                  <a:lnTo>
                    <a:pt x="52621" y="36235"/>
                  </a:lnTo>
                  <a:lnTo>
                    <a:pt x="72426" y="89935"/>
                  </a:lnTo>
                  <a:lnTo>
                    <a:pt x="97145" y="145057"/>
                  </a:lnTo>
                  <a:lnTo>
                    <a:pt x="101703" y="188789"/>
                  </a:lnTo>
                  <a:lnTo>
                    <a:pt x="98624" y="213508"/>
                  </a:lnTo>
                  <a:lnTo>
                    <a:pt x="93825" y="222673"/>
                  </a:lnTo>
                  <a:lnTo>
                    <a:pt x="79135" y="235977"/>
                  </a:lnTo>
                  <a:lnTo>
                    <a:pt x="71474" y="237653"/>
                  </a:lnTo>
                  <a:lnTo>
                    <a:pt x="64027" y="236430"/>
                  </a:lnTo>
                  <a:lnTo>
                    <a:pt x="49513" y="228833"/>
                  </a:lnTo>
                  <a:lnTo>
                    <a:pt x="28188" y="210232"/>
                  </a:lnTo>
                  <a:lnTo>
                    <a:pt x="9392" y="184183"/>
                  </a:lnTo>
                  <a:lnTo>
                    <a:pt x="0" y="1532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19500" y="4110720"/>
              <a:ext cx="70299" cy="210571"/>
            </a:xfrm>
            <a:custGeom>
              <a:avLst/>
              <a:gdLst/>
              <a:ahLst/>
              <a:cxnLst/>
              <a:rect l="0" t="0" r="0" b="0"/>
              <a:pathLst>
                <a:path w="70299" h="210571">
                  <a:moveTo>
                    <a:pt x="70298" y="0"/>
                  </a:moveTo>
                  <a:lnTo>
                    <a:pt x="27636" y="54114"/>
                  </a:lnTo>
                  <a:lnTo>
                    <a:pt x="0" y="89458"/>
                  </a:lnTo>
                  <a:lnTo>
                    <a:pt x="36" y="94734"/>
                  </a:lnTo>
                  <a:lnTo>
                    <a:pt x="4739" y="98251"/>
                  </a:lnTo>
                  <a:lnTo>
                    <a:pt x="30596" y="109440"/>
                  </a:lnTo>
                  <a:lnTo>
                    <a:pt x="40320" y="115074"/>
                  </a:lnTo>
                  <a:lnTo>
                    <a:pt x="46804" y="123509"/>
                  </a:lnTo>
                  <a:lnTo>
                    <a:pt x="54007" y="145360"/>
                  </a:lnTo>
                  <a:lnTo>
                    <a:pt x="50969" y="167550"/>
                  </a:lnTo>
                  <a:lnTo>
                    <a:pt x="28184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04121" y="4268647"/>
              <a:ext cx="101491" cy="110692"/>
            </a:xfrm>
            <a:custGeom>
              <a:avLst/>
              <a:gdLst/>
              <a:ahLst/>
              <a:cxnLst/>
              <a:rect l="0" t="0" r="0" b="0"/>
              <a:pathLst>
                <a:path w="101491" h="110692">
                  <a:moveTo>
                    <a:pt x="38320" y="0"/>
                  </a:moveTo>
                  <a:lnTo>
                    <a:pt x="9011" y="34898"/>
                  </a:lnTo>
                  <a:lnTo>
                    <a:pt x="1897" y="57234"/>
                  </a:lnTo>
                  <a:lnTo>
                    <a:pt x="0" y="69742"/>
                  </a:lnTo>
                  <a:lnTo>
                    <a:pt x="4131" y="89878"/>
                  </a:lnTo>
                  <a:lnTo>
                    <a:pt x="8508" y="98524"/>
                  </a:lnTo>
                  <a:lnTo>
                    <a:pt x="16106" y="104287"/>
                  </a:lnTo>
                  <a:lnTo>
                    <a:pt x="37025" y="110691"/>
                  </a:lnTo>
                  <a:lnTo>
                    <a:pt x="46816" y="110059"/>
                  </a:lnTo>
                  <a:lnTo>
                    <a:pt x="63932" y="103117"/>
                  </a:lnTo>
                  <a:lnTo>
                    <a:pt x="86723" y="86056"/>
                  </a:lnTo>
                  <a:lnTo>
                    <a:pt x="94927" y="76072"/>
                  </a:lnTo>
                  <a:lnTo>
                    <a:pt x="10149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37155" y="4393710"/>
              <a:ext cx="238363" cy="340553"/>
            </a:xfrm>
            <a:custGeom>
              <a:avLst/>
              <a:gdLst/>
              <a:ahLst/>
              <a:cxnLst/>
              <a:rect l="0" t="0" r="0" b="0"/>
              <a:pathLst>
                <a:path w="238363" h="340553">
                  <a:moveTo>
                    <a:pt x="200042" y="96036"/>
                  </a:moveTo>
                  <a:lnTo>
                    <a:pt x="229350" y="61138"/>
                  </a:lnTo>
                  <a:lnTo>
                    <a:pt x="236465" y="38802"/>
                  </a:lnTo>
                  <a:lnTo>
                    <a:pt x="238362" y="26294"/>
                  </a:lnTo>
                  <a:lnTo>
                    <a:pt x="236117" y="16786"/>
                  </a:lnTo>
                  <a:lnTo>
                    <a:pt x="231111" y="9278"/>
                  </a:lnTo>
                  <a:lnTo>
                    <a:pt x="224264" y="3102"/>
                  </a:lnTo>
                  <a:lnTo>
                    <a:pt x="215020" y="155"/>
                  </a:lnTo>
                  <a:lnTo>
                    <a:pt x="192271" y="0"/>
                  </a:lnTo>
                  <a:lnTo>
                    <a:pt x="172802" y="6950"/>
                  </a:lnTo>
                  <a:lnTo>
                    <a:pt x="164334" y="12079"/>
                  </a:lnTo>
                  <a:lnTo>
                    <a:pt x="151806" y="27136"/>
                  </a:lnTo>
                  <a:lnTo>
                    <a:pt x="146828" y="36064"/>
                  </a:lnTo>
                  <a:lnTo>
                    <a:pt x="144416" y="55344"/>
                  </a:lnTo>
                  <a:lnTo>
                    <a:pt x="148413" y="74441"/>
                  </a:lnTo>
                  <a:lnTo>
                    <a:pt x="157989" y="90727"/>
                  </a:lnTo>
                  <a:lnTo>
                    <a:pt x="164988" y="94836"/>
                  </a:lnTo>
                  <a:lnTo>
                    <a:pt x="182122" y="96282"/>
                  </a:lnTo>
                  <a:lnTo>
                    <a:pt x="186926" y="102050"/>
                  </a:lnTo>
                  <a:lnTo>
                    <a:pt x="189143" y="124055"/>
                  </a:lnTo>
                  <a:lnTo>
                    <a:pt x="181035" y="177436"/>
                  </a:lnTo>
                  <a:lnTo>
                    <a:pt x="168168" y="233041"/>
                  </a:lnTo>
                  <a:lnTo>
                    <a:pt x="154723" y="271941"/>
                  </a:lnTo>
                  <a:lnTo>
                    <a:pt x="129219" y="316526"/>
                  </a:lnTo>
                  <a:lnTo>
                    <a:pt x="112413" y="331682"/>
                  </a:lnTo>
                  <a:lnTo>
                    <a:pt x="103018" y="337361"/>
                  </a:lnTo>
                  <a:lnTo>
                    <a:pt x="83221" y="340552"/>
                  </a:lnTo>
                  <a:lnTo>
                    <a:pt x="41915" y="333068"/>
                  </a:lnTo>
                  <a:lnTo>
                    <a:pt x="0" y="3066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44648" y="4505369"/>
              <a:ext cx="119387" cy="216005"/>
            </a:xfrm>
            <a:custGeom>
              <a:avLst/>
              <a:gdLst/>
              <a:ahLst/>
              <a:cxnLst/>
              <a:rect l="0" t="0" r="0" b="0"/>
              <a:pathLst>
                <a:path w="119387" h="216005">
                  <a:moveTo>
                    <a:pt x="34663" y="5434"/>
                  </a:moveTo>
                  <a:lnTo>
                    <a:pt x="59857" y="59309"/>
                  </a:lnTo>
                  <a:lnTo>
                    <a:pt x="68477" y="79681"/>
                  </a:lnTo>
                  <a:lnTo>
                    <a:pt x="82447" y="94195"/>
                  </a:lnTo>
                  <a:lnTo>
                    <a:pt x="91085" y="99703"/>
                  </a:lnTo>
                  <a:lnTo>
                    <a:pt x="99184" y="101035"/>
                  </a:lnTo>
                  <a:lnTo>
                    <a:pt x="106923" y="99584"/>
                  </a:lnTo>
                  <a:lnTo>
                    <a:pt x="114422" y="96276"/>
                  </a:lnTo>
                  <a:lnTo>
                    <a:pt x="118251" y="89392"/>
                  </a:lnTo>
                  <a:lnTo>
                    <a:pt x="119386" y="69264"/>
                  </a:lnTo>
                  <a:lnTo>
                    <a:pt x="113448" y="37215"/>
                  </a:lnTo>
                  <a:lnTo>
                    <a:pt x="98691" y="5492"/>
                  </a:lnTo>
                  <a:lnTo>
                    <a:pt x="91386" y="793"/>
                  </a:lnTo>
                  <a:lnTo>
                    <a:pt x="83007" y="0"/>
                  </a:lnTo>
                  <a:lnTo>
                    <a:pt x="65507" y="5359"/>
                  </a:lnTo>
                  <a:lnTo>
                    <a:pt x="28008" y="34424"/>
                  </a:lnTo>
                  <a:lnTo>
                    <a:pt x="12284" y="60427"/>
                  </a:lnTo>
                  <a:lnTo>
                    <a:pt x="216" y="90358"/>
                  </a:lnTo>
                  <a:lnTo>
                    <a:pt x="0" y="100654"/>
                  </a:lnTo>
                  <a:lnTo>
                    <a:pt x="16941" y="152894"/>
                  </a:lnTo>
                  <a:lnTo>
                    <a:pt x="33182" y="178847"/>
                  </a:lnTo>
                  <a:lnTo>
                    <a:pt x="76777" y="2160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021632" y="4128768"/>
            <a:ext cx="979151" cy="505489"/>
            <a:chOff x="5021632" y="4128768"/>
            <a:chExt cx="979151" cy="505489"/>
          </a:xfrm>
        </p:grpSpPr>
        <p:sp>
          <p:nvSpPr>
            <p:cNvPr id="68" name="Freeform 67"/>
            <p:cNvSpPr/>
            <p:nvPr/>
          </p:nvSpPr>
          <p:spPr>
            <a:xfrm>
              <a:off x="5021632" y="4128768"/>
              <a:ext cx="189514" cy="97767"/>
            </a:xfrm>
            <a:custGeom>
              <a:avLst/>
              <a:gdLst/>
              <a:ahLst/>
              <a:cxnLst/>
              <a:rect l="0" t="0" r="0" b="0"/>
              <a:pathLst>
                <a:path w="189514" h="97767">
                  <a:moveTo>
                    <a:pt x="0" y="97766"/>
                  </a:moveTo>
                  <a:lnTo>
                    <a:pt x="42662" y="36892"/>
                  </a:lnTo>
                  <a:lnTo>
                    <a:pt x="57565" y="22748"/>
                  </a:lnTo>
                  <a:lnTo>
                    <a:pt x="105934" y="250"/>
                  </a:lnTo>
                  <a:lnTo>
                    <a:pt x="116246" y="0"/>
                  </a:lnTo>
                  <a:lnTo>
                    <a:pt x="137063" y="5961"/>
                  </a:lnTo>
                  <a:lnTo>
                    <a:pt x="174966" y="32326"/>
                  </a:lnTo>
                  <a:lnTo>
                    <a:pt x="189513" y="451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42689" y="4163362"/>
              <a:ext cx="73701" cy="52644"/>
            </a:xfrm>
            <a:custGeom>
              <a:avLst/>
              <a:gdLst/>
              <a:ahLst/>
              <a:cxnLst/>
              <a:rect l="0" t="0" r="0" b="0"/>
              <a:pathLst>
                <a:path w="73701" h="52644">
                  <a:moveTo>
                    <a:pt x="73700" y="52643"/>
                  </a:moveTo>
                  <a:lnTo>
                    <a:pt x="55719" y="37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89338" y="4284115"/>
              <a:ext cx="93238" cy="127069"/>
            </a:xfrm>
            <a:custGeom>
              <a:avLst/>
              <a:gdLst/>
              <a:ahLst/>
              <a:cxnLst/>
              <a:rect l="0" t="0" r="0" b="0"/>
              <a:pathLst>
                <a:path w="93238" h="127069">
                  <a:moveTo>
                    <a:pt x="90222" y="5589"/>
                  </a:moveTo>
                  <a:lnTo>
                    <a:pt x="73454" y="0"/>
                  </a:lnTo>
                  <a:lnTo>
                    <a:pt x="40670" y="2114"/>
                  </a:lnTo>
                  <a:lnTo>
                    <a:pt x="21015" y="13403"/>
                  </a:lnTo>
                  <a:lnTo>
                    <a:pt x="12499" y="21327"/>
                  </a:lnTo>
                  <a:lnTo>
                    <a:pt x="3036" y="42610"/>
                  </a:lnTo>
                  <a:lnTo>
                    <a:pt x="0" y="66496"/>
                  </a:lnTo>
                  <a:lnTo>
                    <a:pt x="2550" y="88811"/>
                  </a:lnTo>
                  <a:lnTo>
                    <a:pt x="10702" y="107308"/>
                  </a:lnTo>
                  <a:lnTo>
                    <a:pt x="16152" y="115516"/>
                  </a:lnTo>
                  <a:lnTo>
                    <a:pt x="24464" y="120987"/>
                  </a:lnTo>
                  <a:lnTo>
                    <a:pt x="46178" y="127068"/>
                  </a:lnTo>
                  <a:lnTo>
                    <a:pt x="56180" y="126349"/>
                  </a:lnTo>
                  <a:lnTo>
                    <a:pt x="73532" y="119312"/>
                  </a:lnTo>
                  <a:lnTo>
                    <a:pt x="85924" y="105265"/>
                  </a:lnTo>
                  <a:lnTo>
                    <a:pt x="90866" y="96607"/>
                  </a:lnTo>
                  <a:lnTo>
                    <a:pt x="93237" y="77627"/>
                  </a:lnTo>
                  <a:lnTo>
                    <a:pt x="90222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81457" y="4370755"/>
              <a:ext cx="124446" cy="79474"/>
            </a:xfrm>
            <a:custGeom>
              <a:avLst/>
              <a:gdLst/>
              <a:ahLst/>
              <a:cxnLst/>
              <a:rect l="0" t="0" r="0" b="0"/>
              <a:pathLst>
                <a:path w="124446" h="79474">
                  <a:moveTo>
                    <a:pt x="19160" y="24234"/>
                  </a:moveTo>
                  <a:lnTo>
                    <a:pt x="4505" y="77262"/>
                  </a:lnTo>
                  <a:lnTo>
                    <a:pt x="2371" y="79473"/>
                  </a:lnTo>
                  <a:lnTo>
                    <a:pt x="948" y="76268"/>
                  </a:lnTo>
                  <a:lnTo>
                    <a:pt x="0" y="69452"/>
                  </a:lnTo>
                  <a:lnTo>
                    <a:pt x="5185" y="52520"/>
                  </a:lnTo>
                  <a:lnTo>
                    <a:pt x="21258" y="26376"/>
                  </a:lnTo>
                  <a:lnTo>
                    <a:pt x="35300" y="12318"/>
                  </a:lnTo>
                  <a:lnTo>
                    <a:pt x="53240" y="2170"/>
                  </a:lnTo>
                  <a:lnTo>
                    <a:pt x="72911" y="0"/>
                  </a:lnTo>
                  <a:lnTo>
                    <a:pt x="100597" y="5355"/>
                  </a:lnTo>
                  <a:lnTo>
                    <a:pt x="124445" y="137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05943" y="4410481"/>
              <a:ext cx="221100" cy="195079"/>
            </a:xfrm>
            <a:custGeom>
              <a:avLst/>
              <a:gdLst/>
              <a:ahLst/>
              <a:cxnLst/>
              <a:rect l="0" t="0" r="0" b="0"/>
              <a:pathLst>
                <a:path w="221100" h="195079">
                  <a:moveTo>
                    <a:pt x="0" y="79265"/>
                  </a:moveTo>
                  <a:lnTo>
                    <a:pt x="0" y="128195"/>
                  </a:lnTo>
                  <a:lnTo>
                    <a:pt x="6066" y="186184"/>
                  </a:lnTo>
                  <a:lnTo>
                    <a:pt x="5214" y="185640"/>
                  </a:lnTo>
                  <a:lnTo>
                    <a:pt x="3476" y="181766"/>
                  </a:lnTo>
                  <a:lnTo>
                    <a:pt x="458" y="120897"/>
                  </a:lnTo>
                  <a:lnTo>
                    <a:pt x="5680" y="70721"/>
                  </a:lnTo>
                  <a:lnTo>
                    <a:pt x="14681" y="37739"/>
                  </a:lnTo>
                  <a:lnTo>
                    <a:pt x="21486" y="31693"/>
                  </a:lnTo>
                  <a:lnTo>
                    <a:pt x="30701" y="28834"/>
                  </a:lnTo>
                  <a:lnTo>
                    <a:pt x="41525" y="28096"/>
                  </a:lnTo>
                  <a:lnTo>
                    <a:pt x="49910" y="32284"/>
                  </a:lnTo>
                  <a:lnTo>
                    <a:pt x="62346" y="49416"/>
                  </a:lnTo>
                  <a:lnTo>
                    <a:pt x="83657" y="103670"/>
                  </a:lnTo>
                  <a:lnTo>
                    <a:pt x="87357" y="116592"/>
                  </a:lnTo>
                  <a:lnTo>
                    <a:pt x="89823" y="120527"/>
                  </a:lnTo>
                  <a:lnTo>
                    <a:pt x="91468" y="118472"/>
                  </a:lnTo>
                  <a:lnTo>
                    <a:pt x="102729" y="63024"/>
                  </a:lnTo>
                  <a:lnTo>
                    <a:pt x="113757" y="29219"/>
                  </a:lnTo>
                  <a:lnTo>
                    <a:pt x="125038" y="11789"/>
                  </a:lnTo>
                  <a:lnTo>
                    <a:pt x="133661" y="6205"/>
                  </a:lnTo>
                  <a:lnTo>
                    <a:pt x="155721" y="0"/>
                  </a:lnTo>
                  <a:lnTo>
                    <a:pt x="165815" y="685"/>
                  </a:lnTo>
                  <a:lnTo>
                    <a:pt x="183270" y="7686"/>
                  </a:lnTo>
                  <a:lnTo>
                    <a:pt x="195707" y="24835"/>
                  </a:lnTo>
                  <a:lnTo>
                    <a:pt x="203964" y="48055"/>
                  </a:lnTo>
                  <a:lnTo>
                    <a:pt x="215289" y="109282"/>
                  </a:lnTo>
                  <a:lnTo>
                    <a:pt x="220334" y="168500"/>
                  </a:lnTo>
                  <a:lnTo>
                    <a:pt x="221099" y="1950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79684" y="4405166"/>
              <a:ext cx="221099" cy="229091"/>
            </a:xfrm>
            <a:custGeom>
              <a:avLst/>
              <a:gdLst/>
              <a:ahLst/>
              <a:cxnLst/>
              <a:rect l="0" t="0" r="0" b="0"/>
              <a:pathLst>
                <a:path w="221099" h="229091">
                  <a:moveTo>
                    <a:pt x="0" y="126694"/>
                  </a:moveTo>
                  <a:lnTo>
                    <a:pt x="62258" y="107566"/>
                  </a:lnTo>
                  <a:lnTo>
                    <a:pt x="122660" y="56305"/>
                  </a:lnTo>
                  <a:lnTo>
                    <a:pt x="126227" y="48183"/>
                  </a:lnTo>
                  <a:lnTo>
                    <a:pt x="127071" y="29798"/>
                  </a:lnTo>
                  <a:lnTo>
                    <a:pt x="120427" y="13049"/>
                  </a:lnTo>
                  <a:lnTo>
                    <a:pt x="115380" y="5307"/>
                  </a:lnTo>
                  <a:lnTo>
                    <a:pt x="106166" y="1316"/>
                  </a:lnTo>
                  <a:lnTo>
                    <a:pt x="80330" y="0"/>
                  </a:lnTo>
                  <a:lnTo>
                    <a:pt x="68761" y="3627"/>
                  </a:lnTo>
                  <a:lnTo>
                    <a:pt x="49668" y="17015"/>
                  </a:lnTo>
                  <a:lnTo>
                    <a:pt x="31354" y="44283"/>
                  </a:lnTo>
                  <a:lnTo>
                    <a:pt x="10960" y="98467"/>
                  </a:lnTo>
                  <a:lnTo>
                    <a:pt x="6041" y="123507"/>
                  </a:lnTo>
                  <a:lnTo>
                    <a:pt x="12415" y="168178"/>
                  </a:lnTo>
                  <a:lnTo>
                    <a:pt x="19556" y="188415"/>
                  </a:lnTo>
                  <a:lnTo>
                    <a:pt x="30529" y="205208"/>
                  </a:lnTo>
                  <a:lnTo>
                    <a:pt x="46324" y="217351"/>
                  </a:lnTo>
                  <a:lnTo>
                    <a:pt x="55449" y="222227"/>
                  </a:lnTo>
                  <a:lnTo>
                    <a:pt x="96238" y="229090"/>
                  </a:lnTo>
                  <a:lnTo>
                    <a:pt x="146782" y="223003"/>
                  </a:lnTo>
                  <a:lnTo>
                    <a:pt x="194374" y="210535"/>
                  </a:lnTo>
                  <a:lnTo>
                    <a:pt x="221098" y="2003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675726" y="137713"/>
            <a:ext cx="1052192" cy="582868"/>
            <a:chOff x="6675726" y="137713"/>
            <a:chExt cx="1052192" cy="582868"/>
          </a:xfrm>
        </p:grpSpPr>
        <p:sp>
          <p:nvSpPr>
            <p:cNvPr id="75" name="Freeform 74"/>
            <p:cNvSpPr/>
            <p:nvPr/>
          </p:nvSpPr>
          <p:spPr>
            <a:xfrm>
              <a:off x="6675726" y="137713"/>
              <a:ext cx="587140" cy="582868"/>
            </a:xfrm>
            <a:custGeom>
              <a:avLst/>
              <a:gdLst/>
              <a:ahLst/>
              <a:cxnLst/>
              <a:rect l="0" t="0" r="0" b="0"/>
              <a:pathLst>
                <a:path w="587140" h="582868">
                  <a:moveTo>
                    <a:pt x="367839" y="20214"/>
                  </a:moveTo>
                  <a:lnTo>
                    <a:pt x="312793" y="3425"/>
                  </a:lnTo>
                  <a:lnTo>
                    <a:pt x="261386" y="0"/>
                  </a:lnTo>
                  <a:lnTo>
                    <a:pt x="206171" y="4913"/>
                  </a:lnTo>
                  <a:lnTo>
                    <a:pt x="158610" y="18318"/>
                  </a:lnTo>
                  <a:lnTo>
                    <a:pt x="118539" y="42283"/>
                  </a:lnTo>
                  <a:lnTo>
                    <a:pt x="73338" y="86593"/>
                  </a:lnTo>
                  <a:lnTo>
                    <a:pt x="39286" y="146838"/>
                  </a:lnTo>
                  <a:lnTo>
                    <a:pt x="14480" y="200405"/>
                  </a:lnTo>
                  <a:lnTo>
                    <a:pt x="2678" y="252773"/>
                  </a:lnTo>
                  <a:lnTo>
                    <a:pt x="0" y="313766"/>
                  </a:lnTo>
                  <a:lnTo>
                    <a:pt x="7876" y="372564"/>
                  </a:lnTo>
                  <a:lnTo>
                    <a:pt x="23817" y="419187"/>
                  </a:lnTo>
                  <a:lnTo>
                    <a:pt x="54479" y="480251"/>
                  </a:lnTo>
                  <a:lnTo>
                    <a:pt x="76900" y="503572"/>
                  </a:lnTo>
                  <a:lnTo>
                    <a:pt x="127361" y="538324"/>
                  </a:lnTo>
                  <a:lnTo>
                    <a:pt x="187458" y="560044"/>
                  </a:lnTo>
                  <a:lnTo>
                    <a:pt x="239097" y="574590"/>
                  </a:lnTo>
                  <a:lnTo>
                    <a:pt x="280430" y="582867"/>
                  </a:lnTo>
                  <a:lnTo>
                    <a:pt x="336318" y="579488"/>
                  </a:lnTo>
                  <a:lnTo>
                    <a:pt x="363188" y="576446"/>
                  </a:lnTo>
                  <a:lnTo>
                    <a:pt x="419869" y="548990"/>
                  </a:lnTo>
                  <a:lnTo>
                    <a:pt x="461304" y="520674"/>
                  </a:lnTo>
                  <a:lnTo>
                    <a:pt x="514957" y="459928"/>
                  </a:lnTo>
                  <a:lnTo>
                    <a:pt x="557327" y="404236"/>
                  </a:lnTo>
                  <a:lnTo>
                    <a:pt x="579834" y="358113"/>
                  </a:lnTo>
                  <a:lnTo>
                    <a:pt x="587139" y="306801"/>
                  </a:lnTo>
                  <a:lnTo>
                    <a:pt x="585462" y="251606"/>
                  </a:lnTo>
                  <a:lnTo>
                    <a:pt x="574259" y="212777"/>
                  </a:lnTo>
                  <a:lnTo>
                    <a:pt x="542767" y="156316"/>
                  </a:lnTo>
                  <a:lnTo>
                    <a:pt x="520925" y="119552"/>
                  </a:lnTo>
                  <a:lnTo>
                    <a:pt x="491576" y="92801"/>
                  </a:lnTo>
                  <a:lnTo>
                    <a:pt x="440331" y="65921"/>
                  </a:lnTo>
                  <a:lnTo>
                    <a:pt x="399066" y="55984"/>
                  </a:lnTo>
                  <a:lnTo>
                    <a:pt x="360324" y="56159"/>
                  </a:lnTo>
                  <a:lnTo>
                    <a:pt x="315196" y="62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85720" y="673823"/>
              <a:ext cx="442198" cy="42115"/>
            </a:xfrm>
            <a:custGeom>
              <a:avLst/>
              <a:gdLst/>
              <a:ahLst/>
              <a:cxnLst/>
              <a:rect l="0" t="0" r="0" b="0"/>
              <a:pathLst>
                <a:path w="442198" h="42115">
                  <a:moveTo>
                    <a:pt x="442197" y="42114"/>
                  </a:moveTo>
                  <a:lnTo>
                    <a:pt x="404719" y="33781"/>
                  </a:lnTo>
                  <a:lnTo>
                    <a:pt x="345711" y="24639"/>
                  </a:lnTo>
                  <a:lnTo>
                    <a:pt x="285661" y="18645"/>
                  </a:lnTo>
                  <a:lnTo>
                    <a:pt x="222803" y="12132"/>
                  </a:lnTo>
                  <a:lnTo>
                    <a:pt x="171431" y="11004"/>
                  </a:lnTo>
                  <a:lnTo>
                    <a:pt x="119165" y="5080"/>
                  </a:lnTo>
                  <a:lnTo>
                    <a:pt x="66634" y="1506"/>
                  </a:lnTo>
                  <a:lnTo>
                    <a:pt x="37805" y="6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2014-12-17T19:32:33Z</dcterms:created>
  <dcterms:modified xsi:type="dcterms:W3CDTF">2014-12-17T19:32:57Z</dcterms:modified>
</cp:coreProperties>
</file>